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8" r:id="rId6"/>
    <p:sldId id="259" r:id="rId7"/>
    <p:sldId id="260" r:id="rId8"/>
    <p:sldId id="264" r:id="rId9"/>
    <p:sldId id="263" r:id="rId10"/>
    <p:sldId id="267" r:id="rId11"/>
    <p:sldId id="268" r:id="rId12"/>
    <p:sldId id="266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C7B8"/>
    <a:srgbClr val="E2D8D2"/>
    <a:srgbClr val="C1766A"/>
    <a:srgbClr val="A54B4E"/>
    <a:srgbClr val="952F3F"/>
    <a:srgbClr val="FFFFFF"/>
    <a:srgbClr val="C98374"/>
    <a:srgbClr val="F2F2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144" d="100"/>
          <a:sy n="144" d="100"/>
        </p:scale>
        <p:origin x="8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62711E-22DA-4A44-B77F-009E31763D58}" type="doc">
      <dgm:prSet loTypeId="urn:microsoft.com/office/officeart/2005/8/layout/vList4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5A543D3-C54D-4C1E-98FB-A7907813AB91}">
      <dgm:prSet/>
      <dgm:spPr/>
      <dgm:t>
        <a:bodyPr/>
        <a:lstStyle/>
        <a:p>
          <a:r>
            <a:rPr lang="en-US" dirty="0"/>
            <a:t>Create an accurate predictive model that can classify novel tweets as expressing positive, negative, or neutral sentiment.</a:t>
          </a:r>
        </a:p>
      </dgm:t>
    </dgm:pt>
    <dgm:pt modelId="{0DAEF345-2D63-4A9E-A205-6A62A3AC2B57}" type="parTrans" cxnId="{A67C64E6-7E86-40F5-AD27-587C2EE1EE37}">
      <dgm:prSet/>
      <dgm:spPr/>
      <dgm:t>
        <a:bodyPr/>
        <a:lstStyle/>
        <a:p>
          <a:endParaRPr lang="en-US"/>
        </a:p>
      </dgm:t>
    </dgm:pt>
    <dgm:pt modelId="{40460F03-ED14-4198-91A0-F893B8E93E44}" type="sibTrans" cxnId="{A67C64E6-7E86-40F5-AD27-587C2EE1EE37}">
      <dgm:prSet/>
      <dgm:spPr/>
      <dgm:t>
        <a:bodyPr/>
        <a:lstStyle/>
        <a:p>
          <a:endParaRPr lang="en-US"/>
        </a:p>
      </dgm:t>
    </dgm:pt>
    <dgm:pt modelId="{152C9738-9926-496E-ADD8-39275F619587}">
      <dgm:prSet/>
      <dgm:spPr/>
      <dgm:t>
        <a:bodyPr/>
        <a:lstStyle/>
        <a:p>
          <a:r>
            <a:rPr lang="en-US" dirty="0"/>
            <a:t>Find out what people are feeling about Apple and Apple products.</a:t>
          </a:r>
        </a:p>
      </dgm:t>
    </dgm:pt>
    <dgm:pt modelId="{D7DC4776-BFA8-4BF4-9E3E-533302FCB31F}" type="parTrans" cxnId="{37C595DE-F630-4995-94C3-B3AAD2AB7F59}">
      <dgm:prSet/>
      <dgm:spPr/>
      <dgm:t>
        <a:bodyPr/>
        <a:lstStyle/>
        <a:p>
          <a:endParaRPr lang="en-US"/>
        </a:p>
      </dgm:t>
    </dgm:pt>
    <dgm:pt modelId="{0F91495A-E3AC-4471-B870-72F84909D321}" type="sibTrans" cxnId="{37C595DE-F630-4995-94C3-B3AAD2AB7F59}">
      <dgm:prSet/>
      <dgm:spPr/>
      <dgm:t>
        <a:bodyPr/>
        <a:lstStyle/>
        <a:p>
          <a:endParaRPr lang="en-US"/>
        </a:p>
      </dgm:t>
    </dgm:pt>
    <dgm:pt modelId="{36A0BB57-FB37-4F41-B1BE-6F6B1E7D24D0}">
      <dgm:prSet/>
      <dgm:spPr/>
      <dgm:t>
        <a:bodyPr/>
        <a:lstStyle/>
        <a:p>
          <a:r>
            <a:rPr lang="en-US" dirty="0"/>
            <a:t>Make some recommendations based on my findings.</a:t>
          </a:r>
        </a:p>
      </dgm:t>
    </dgm:pt>
    <dgm:pt modelId="{B2C8EB55-7EFF-48F5-B0C8-C72ACCF73C64}" type="parTrans" cxnId="{56352B72-4316-4897-A7FE-84E1B55444C1}">
      <dgm:prSet/>
      <dgm:spPr/>
      <dgm:t>
        <a:bodyPr/>
        <a:lstStyle/>
        <a:p>
          <a:endParaRPr lang="en-US"/>
        </a:p>
      </dgm:t>
    </dgm:pt>
    <dgm:pt modelId="{E3BEFCF6-4AE6-496A-8EFF-EE3034EF7F25}" type="sibTrans" cxnId="{56352B72-4316-4897-A7FE-84E1B55444C1}">
      <dgm:prSet/>
      <dgm:spPr/>
      <dgm:t>
        <a:bodyPr/>
        <a:lstStyle/>
        <a:p>
          <a:endParaRPr lang="en-US"/>
        </a:p>
      </dgm:t>
    </dgm:pt>
    <dgm:pt modelId="{66C51316-603A-46DE-9167-36F3B2ABDFD9}" type="pres">
      <dgm:prSet presAssocID="{3762711E-22DA-4A44-B77F-009E31763D58}" presName="linear" presStyleCnt="0">
        <dgm:presLayoutVars>
          <dgm:dir/>
          <dgm:resizeHandles val="exact"/>
        </dgm:presLayoutVars>
      </dgm:prSet>
      <dgm:spPr/>
    </dgm:pt>
    <dgm:pt modelId="{CD0B6FFE-B7C0-4A16-A7F3-7C64CB6E3C5A}" type="pres">
      <dgm:prSet presAssocID="{E5A543D3-C54D-4C1E-98FB-A7907813AB91}" presName="comp" presStyleCnt="0"/>
      <dgm:spPr/>
    </dgm:pt>
    <dgm:pt modelId="{A7A12C6D-0D60-4C87-B61F-8CEA1DECBB85}" type="pres">
      <dgm:prSet presAssocID="{E5A543D3-C54D-4C1E-98FB-A7907813AB91}" presName="box" presStyleLbl="node1" presStyleIdx="0" presStyleCnt="3"/>
      <dgm:spPr/>
    </dgm:pt>
    <dgm:pt modelId="{23932BC5-3EE2-47F2-9418-A7C8D48CAFF1}" type="pres">
      <dgm:prSet presAssocID="{E5A543D3-C54D-4C1E-98FB-A7907813AB91}" presName="img" presStyleLbl="fgImgPlace1" presStyleIdx="0" presStyleCnt="3"/>
      <dgm:spPr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27273" t="2494" r="27273" b="2494"/>
          </a:stretch>
        </a:blipFill>
      </dgm:spPr>
      <dgm:extLst>
        <a:ext uri="{E40237B7-FDA0-4F09-8148-C483321AD2D9}">
          <dgm14:cNvPr xmlns:dgm14="http://schemas.microsoft.com/office/drawing/2010/diagram" id="0" name="" descr="Right And Left Brain with solid fill"/>
        </a:ext>
      </dgm:extLst>
    </dgm:pt>
    <dgm:pt modelId="{BEF6C18F-DDCC-44AD-BCAC-240106D2D1D1}" type="pres">
      <dgm:prSet presAssocID="{E5A543D3-C54D-4C1E-98FB-A7907813AB91}" presName="text" presStyleLbl="node1" presStyleIdx="0" presStyleCnt="3">
        <dgm:presLayoutVars>
          <dgm:bulletEnabled val="1"/>
        </dgm:presLayoutVars>
      </dgm:prSet>
      <dgm:spPr/>
    </dgm:pt>
    <dgm:pt modelId="{B0A26863-2D76-4DD7-82A1-1336E153584E}" type="pres">
      <dgm:prSet presAssocID="{40460F03-ED14-4198-91A0-F893B8E93E44}" presName="spacer" presStyleCnt="0"/>
      <dgm:spPr/>
    </dgm:pt>
    <dgm:pt modelId="{C1007497-665E-46ED-B925-CE18A485B64F}" type="pres">
      <dgm:prSet presAssocID="{152C9738-9926-496E-ADD8-39275F619587}" presName="comp" presStyleCnt="0"/>
      <dgm:spPr/>
    </dgm:pt>
    <dgm:pt modelId="{245BEDCB-8A4F-4E44-B894-43D88D82164D}" type="pres">
      <dgm:prSet presAssocID="{152C9738-9926-496E-ADD8-39275F619587}" presName="box" presStyleLbl="node1" presStyleIdx="1" presStyleCnt="3"/>
      <dgm:spPr/>
    </dgm:pt>
    <dgm:pt modelId="{DCFB8F21-F64F-42E4-B9A2-3BEFAE506A6A}" type="pres">
      <dgm:prSet presAssocID="{152C9738-9926-496E-ADD8-39275F619587}" presName="img" presStyleLbl="fgImgPlace1" presStyleIdx="1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34091" t="16746" r="34091" b="16746"/>
          </a:stretch>
        </a:blipFill>
      </dgm:spPr>
    </dgm:pt>
    <dgm:pt modelId="{671F6D05-AFCE-405F-81DC-1196947B5F75}" type="pres">
      <dgm:prSet presAssocID="{152C9738-9926-496E-ADD8-39275F619587}" presName="text" presStyleLbl="node1" presStyleIdx="1" presStyleCnt="3">
        <dgm:presLayoutVars>
          <dgm:bulletEnabled val="1"/>
        </dgm:presLayoutVars>
      </dgm:prSet>
      <dgm:spPr/>
    </dgm:pt>
    <dgm:pt modelId="{DA94BECF-9605-4A21-8FAA-5047F4EE5B86}" type="pres">
      <dgm:prSet presAssocID="{0F91495A-E3AC-4471-B870-72F84909D321}" presName="spacer" presStyleCnt="0"/>
      <dgm:spPr/>
    </dgm:pt>
    <dgm:pt modelId="{925A8A4B-84CA-4344-8B7F-1F81F7E483AA}" type="pres">
      <dgm:prSet presAssocID="{36A0BB57-FB37-4F41-B1BE-6F6B1E7D24D0}" presName="comp" presStyleCnt="0"/>
      <dgm:spPr/>
    </dgm:pt>
    <dgm:pt modelId="{1F9A2234-A3EC-4DED-84FA-7F04E9CCCBBD}" type="pres">
      <dgm:prSet presAssocID="{36A0BB57-FB37-4F41-B1BE-6F6B1E7D24D0}" presName="box" presStyleLbl="node1" presStyleIdx="2" presStyleCnt="3"/>
      <dgm:spPr/>
    </dgm:pt>
    <dgm:pt modelId="{C7D0743E-C3ED-4C2C-9A80-D7E58A77BB56}" type="pres">
      <dgm:prSet presAssocID="{36A0BB57-FB37-4F41-B1BE-6F6B1E7D24D0}" presName="img" presStyleLbl="fgImgPlace1" presStyleIdx="2" presStyleCnt="3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27273" t="2494" r="27273" b="2494"/>
          </a:stretch>
        </a:blipFill>
      </dgm:spPr>
      <dgm:extLst>
        <a:ext uri="{E40237B7-FDA0-4F09-8148-C483321AD2D9}">
          <dgm14:cNvPr xmlns:dgm14="http://schemas.microsoft.com/office/drawing/2010/diagram" id="0" name="" descr="Classroom with solid fill"/>
        </a:ext>
      </dgm:extLst>
    </dgm:pt>
    <dgm:pt modelId="{4047E63D-2328-41D0-A647-C8E608EE9B82}" type="pres">
      <dgm:prSet presAssocID="{36A0BB57-FB37-4F41-B1BE-6F6B1E7D24D0}" presName="text" presStyleLbl="node1" presStyleIdx="2" presStyleCnt="3">
        <dgm:presLayoutVars>
          <dgm:bulletEnabled val="1"/>
        </dgm:presLayoutVars>
      </dgm:prSet>
      <dgm:spPr/>
    </dgm:pt>
  </dgm:ptLst>
  <dgm:cxnLst>
    <dgm:cxn modelId="{4D7F0D15-A81A-463E-8C9C-3E72A3E72AE4}" type="presOf" srcId="{152C9738-9926-496E-ADD8-39275F619587}" destId="{245BEDCB-8A4F-4E44-B894-43D88D82164D}" srcOrd="0" destOrd="0" presId="urn:microsoft.com/office/officeart/2005/8/layout/vList4"/>
    <dgm:cxn modelId="{61F99C15-FAEB-4DE3-A9A7-FE404A04AE28}" type="presOf" srcId="{3762711E-22DA-4A44-B77F-009E31763D58}" destId="{66C51316-603A-46DE-9167-36F3B2ABDFD9}" srcOrd="0" destOrd="0" presId="urn:microsoft.com/office/officeart/2005/8/layout/vList4"/>
    <dgm:cxn modelId="{A6605B61-45AF-4A74-87B9-EBE2DF9D1C18}" type="presOf" srcId="{E5A543D3-C54D-4C1E-98FB-A7907813AB91}" destId="{A7A12C6D-0D60-4C87-B61F-8CEA1DECBB85}" srcOrd="0" destOrd="0" presId="urn:microsoft.com/office/officeart/2005/8/layout/vList4"/>
    <dgm:cxn modelId="{7470304B-4FEF-48F8-8EFE-C860C8602F07}" type="presOf" srcId="{36A0BB57-FB37-4F41-B1BE-6F6B1E7D24D0}" destId="{1F9A2234-A3EC-4DED-84FA-7F04E9CCCBBD}" srcOrd="0" destOrd="0" presId="urn:microsoft.com/office/officeart/2005/8/layout/vList4"/>
    <dgm:cxn modelId="{56352B72-4316-4897-A7FE-84E1B55444C1}" srcId="{3762711E-22DA-4A44-B77F-009E31763D58}" destId="{36A0BB57-FB37-4F41-B1BE-6F6B1E7D24D0}" srcOrd="2" destOrd="0" parTransId="{B2C8EB55-7EFF-48F5-B0C8-C72ACCF73C64}" sibTransId="{E3BEFCF6-4AE6-496A-8EFF-EE3034EF7F25}"/>
    <dgm:cxn modelId="{3593717F-E759-4B8E-994B-C857740B2206}" type="presOf" srcId="{152C9738-9926-496E-ADD8-39275F619587}" destId="{671F6D05-AFCE-405F-81DC-1196947B5F75}" srcOrd="1" destOrd="0" presId="urn:microsoft.com/office/officeart/2005/8/layout/vList4"/>
    <dgm:cxn modelId="{C0BB1EB6-1216-4EB4-B461-F5B574214DA9}" type="presOf" srcId="{36A0BB57-FB37-4F41-B1BE-6F6B1E7D24D0}" destId="{4047E63D-2328-41D0-A647-C8E608EE9B82}" srcOrd="1" destOrd="0" presId="urn:microsoft.com/office/officeart/2005/8/layout/vList4"/>
    <dgm:cxn modelId="{8CA1E6C3-BC7E-43F7-9D44-21313876D9B2}" type="presOf" srcId="{E5A543D3-C54D-4C1E-98FB-A7907813AB91}" destId="{BEF6C18F-DDCC-44AD-BCAC-240106D2D1D1}" srcOrd="1" destOrd="0" presId="urn:microsoft.com/office/officeart/2005/8/layout/vList4"/>
    <dgm:cxn modelId="{37C595DE-F630-4995-94C3-B3AAD2AB7F59}" srcId="{3762711E-22DA-4A44-B77F-009E31763D58}" destId="{152C9738-9926-496E-ADD8-39275F619587}" srcOrd="1" destOrd="0" parTransId="{D7DC4776-BFA8-4BF4-9E3E-533302FCB31F}" sibTransId="{0F91495A-E3AC-4471-B870-72F84909D321}"/>
    <dgm:cxn modelId="{A67C64E6-7E86-40F5-AD27-587C2EE1EE37}" srcId="{3762711E-22DA-4A44-B77F-009E31763D58}" destId="{E5A543D3-C54D-4C1E-98FB-A7907813AB91}" srcOrd="0" destOrd="0" parTransId="{0DAEF345-2D63-4A9E-A205-6A62A3AC2B57}" sibTransId="{40460F03-ED14-4198-91A0-F893B8E93E44}"/>
    <dgm:cxn modelId="{648C4357-707D-4ED0-BD70-ECF016A3E071}" type="presParOf" srcId="{66C51316-603A-46DE-9167-36F3B2ABDFD9}" destId="{CD0B6FFE-B7C0-4A16-A7F3-7C64CB6E3C5A}" srcOrd="0" destOrd="0" presId="urn:microsoft.com/office/officeart/2005/8/layout/vList4"/>
    <dgm:cxn modelId="{980FFEE9-89BD-41CA-BDDD-8ECBFC33247A}" type="presParOf" srcId="{CD0B6FFE-B7C0-4A16-A7F3-7C64CB6E3C5A}" destId="{A7A12C6D-0D60-4C87-B61F-8CEA1DECBB85}" srcOrd="0" destOrd="0" presId="urn:microsoft.com/office/officeart/2005/8/layout/vList4"/>
    <dgm:cxn modelId="{1211EFFB-F321-4F53-91D6-905A7F58E673}" type="presParOf" srcId="{CD0B6FFE-B7C0-4A16-A7F3-7C64CB6E3C5A}" destId="{23932BC5-3EE2-47F2-9418-A7C8D48CAFF1}" srcOrd="1" destOrd="0" presId="urn:microsoft.com/office/officeart/2005/8/layout/vList4"/>
    <dgm:cxn modelId="{6C49C87D-F8A4-4D78-991B-E93F881C5411}" type="presParOf" srcId="{CD0B6FFE-B7C0-4A16-A7F3-7C64CB6E3C5A}" destId="{BEF6C18F-DDCC-44AD-BCAC-240106D2D1D1}" srcOrd="2" destOrd="0" presId="urn:microsoft.com/office/officeart/2005/8/layout/vList4"/>
    <dgm:cxn modelId="{E43010A6-7DD9-4F7E-BB98-87EA838A52F3}" type="presParOf" srcId="{66C51316-603A-46DE-9167-36F3B2ABDFD9}" destId="{B0A26863-2D76-4DD7-82A1-1336E153584E}" srcOrd="1" destOrd="0" presId="urn:microsoft.com/office/officeart/2005/8/layout/vList4"/>
    <dgm:cxn modelId="{D0A32011-F1D3-4AE7-A76B-CDCF642CD764}" type="presParOf" srcId="{66C51316-603A-46DE-9167-36F3B2ABDFD9}" destId="{C1007497-665E-46ED-B925-CE18A485B64F}" srcOrd="2" destOrd="0" presId="urn:microsoft.com/office/officeart/2005/8/layout/vList4"/>
    <dgm:cxn modelId="{0D0FAFD9-62FA-4877-8B75-7530FD5DED22}" type="presParOf" srcId="{C1007497-665E-46ED-B925-CE18A485B64F}" destId="{245BEDCB-8A4F-4E44-B894-43D88D82164D}" srcOrd="0" destOrd="0" presId="urn:microsoft.com/office/officeart/2005/8/layout/vList4"/>
    <dgm:cxn modelId="{0CCCF5C8-0CE6-4CA9-8CDD-33D598FEBED5}" type="presParOf" srcId="{C1007497-665E-46ED-B925-CE18A485B64F}" destId="{DCFB8F21-F64F-42E4-B9A2-3BEFAE506A6A}" srcOrd="1" destOrd="0" presId="urn:microsoft.com/office/officeart/2005/8/layout/vList4"/>
    <dgm:cxn modelId="{D405A3AC-0F63-4F2F-91D6-714AA879A404}" type="presParOf" srcId="{C1007497-665E-46ED-B925-CE18A485B64F}" destId="{671F6D05-AFCE-405F-81DC-1196947B5F75}" srcOrd="2" destOrd="0" presId="urn:microsoft.com/office/officeart/2005/8/layout/vList4"/>
    <dgm:cxn modelId="{F82B9136-726C-4334-A633-FE2C89C7928F}" type="presParOf" srcId="{66C51316-603A-46DE-9167-36F3B2ABDFD9}" destId="{DA94BECF-9605-4A21-8FAA-5047F4EE5B86}" srcOrd="3" destOrd="0" presId="urn:microsoft.com/office/officeart/2005/8/layout/vList4"/>
    <dgm:cxn modelId="{4FF3F405-7B1D-4CC4-8833-25048AD1B8AB}" type="presParOf" srcId="{66C51316-603A-46DE-9167-36F3B2ABDFD9}" destId="{925A8A4B-84CA-4344-8B7F-1F81F7E483AA}" srcOrd="4" destOrd="0" presId="urn:microsoft.com/office/officeart/2005/8/layout/vList4"/>
    <dgm:cxn modelId="{C767D48F-E868-47DB-A69A-1D3166268F07}" type="presParOf" srcId="{925A8A4B-84CA-4344-8B7F-1F81F7E483AA}" destId="{1F9A2234-A3EC-4DED-84FA-7F04E9CCCBBD}" srcOrd="0" destOrd="0" presId="urn:microsoft.com/office/officeart/2005/8/layout/vList4"/>
    <dgm:cxn modelId="{E36B05D5-8DC8-4B04-8C9A-C4F5EFEAA3DC}" type="presParOf" srcId="{925A8A4B-84CA-4344-8B7F-1F81F7E483AA}" destId="{C7D0743E-C3ED-4C2C-9A80-D7E58A77BB56}" srcOrd="1" destOrd="0" presId="urn:microsoft.com/office/officeart/2005/8/layout/vList4"/>
    <dgm:cxn modelId="{0F7699DF-270F-424C-8BF3-C506FEB5A9F6}" type="presParOf" srcId="{925A8A4B-84CA-4344-8B7F-1F81F7E483AA}" destId="{4047E63D-2328-41D0-A647-C8E608EE9B8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344F88-EF84-403B-A3F3-DAA7EB274E50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5FC5C82-1972-42D5-AB88-A6D0F97A5A69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pPr algn="l"/>
          <a:r>
            <a:rPr lang="en-US" sz="1600" dirty="0"/>
            <a:t>Iterative Process</a:t>
          </a:r>
        </a:p>
      </dgm:t>
    </dgm:pt>
    <dgm:pt modelId="{285681D1-3500-4C75-8196-1F97BED315E4}" type="parTrans" cxnId="{7A2682F8-0B00-434D-8333-9D8385294219}">
      <dgm:prSet/>
      <dgm:spPr/>
      <dgm:t>
        <a:bodyPr/>
        <a:lstStyle/>
        <a:p>
          <a:endParaRPr lang="en-US"/>
        </a:p>
      </dgm:t>
    </dgm:pt>
    <dgm:pt modelId="{C23DA6CD-C68D-43EA-9B83-F0E40A48B5DB}" type="sibTrans" cxnId="{7A2682F8-0B00-434D-8333-9D8385294219}">
      <dgm:prSet/>
      <dgm:spPr/>
      <dgm:t>
        <a:bodyPr/>
        <a:lstStyle/>
        <a:p>
          <a:endParaRPr lang="en-US"/>
        </a:p>
      </dgm:t>
    </dgm:pt>
    <dgm:pt modelId="{D8FB35BA-D03B-4357-96FF-FDFA1BD77A15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Logistic Regression</a:t>
          </a:r>
        </a:p>
      </dgm:t>
    </dgm:pt>
    <dgm:pt modelId="{E3FBD649-2A43-445E-BC57-5C31E32501AC}" type="parTrans" cxnId="{4A5482B8-A31F-41C5-9AA0-BA232B1953EF}">
      <dgm:prSet/>
      <dgm:spPr/>
      <dgm:t>
        <a:bodyPr/>
        <a:lstStyle/>
        <a:p>
          <a:endParaRPr lang="en-US"/>
        </a:p>
      </dgm:t>
    </dgm:pt>
    <dgm:pt modelId="{A8F8AD8B-ED06-43A1-9E61-C9E524BF678A}" type="sibTrans" cxnId="{4A5482B8-A31F-41C5-9AA0-BA232B1953EF}">
      <dgm:prSet/>
      <dgm:spPr/>
      <dgm:t>
        <a:bodyPr/>
        <a:lstStyle/>
        <a:p>
          <a:endParaRPr lang="en-US"/>
        </a:p>
      </dgm:t>
    </dgm:pt>
    <dgm:pt modelId="{83D741E1-6C3F-4FE9-A7B7-84508EA9FE13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Relatively simple</a:t>
          </a:r>
        </a:p>
      </dgm:t>
    </dgm:pt>
    <dgm:pt modelId="{87E1E0A7-63B5-4E51-A2F9-C1816B8616BD}" type="parTrans" cxnId="{73D9FFDE-B783-4BAD-9587-371156E26911}">
      <dgm:prSet/>
      <dgm:spPr/>
      <dgm:t>
        <a:bodyPr/>
        <a:lstStyle/>
        <a:p>
          <a:endParaRPr lang="en-US"/>
        </a:p>
      </dgm:t>
    </dgm:pt>
    <dgm:pt modelId="{141D5F5D-1F84-4AAC-84B0-76855A542B83}" type="sibTrans" cxnId="{73D9FFDE-B783-4BAD-9587-371156E26911}">
      <dgm:prSet/>
      <dgm:spPr/>
      <dgm:t>
        <a:bodyPr/>
        <a:lstStyle/>
        <a:p>
          <a:endParaRPr lang="en-US"/>
        </a:p>
      </dgm:t>
    </dgm:pt>
    <dgm:pt modelId="{2A4A8765-3B7A-4718-8F7A-4B847C45D731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Powerful</a:t>
          </a:r>
        </a:p>
      </dgm:t>
    </dgm:pt>
    <dgm:pt modelId="{F703DFAC-98AD-4AFF-A0A9-65CD2A2AF5D6}" type="parTrans" cxnId="{7358F1D8-1154-4BD4-B73D-1F66716F344F}">
      <dgm:prSet/>
      <dgm:spPr/>
      <dgm:t>
        <a:bodyPr/>
        <a:lstStyle/>
        <a:p>
          <a:endParaRPr lang="en-US"/>
        </a:p>
      </dgm:t>
    </dgm:pt>
    <dgm:pt modelId="{506E4763-9A9B-4A20-A127-E305A23DA027}" type="sibTrans" cxnId="{7358F1D8-1154-4BD4-B73D-1F66716F344F}">
      <dgm:prSet/>
      <dgm:spPr/>
      <dgm:t>
        <a:bodyPr/>
        <a:lstStyle/>
        <a:p>
          <a:endParaRPr lang="en-US"/>
        </a:p>
      </dgm:t>
    </dgm:pt>
    <dgm:pt modelId="{C4529EBD-D0B5-4B3E-9864-9F6807E80BF4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Widely used</a:t>
          </a:r>
        </a:p>
      </dgm:t>
    </dgm:pt>
    <dgm:pt modelId="{5815251C-0239-4CD7-8C49-352749FAA378}" type="parTrans" cxnId="{0C93A26B-C28C-4E5B-A238-28727BB1185A}">
      <dgm:prSet/>
      <dgm:spPr/>
      <dgm:t>
        <a:bodyPr/>
        <a:lstStyle/>
        <a:p>
          <a:endParaRPr lang="en-US"/>
        </a:p>
      </dgm:t>
    </dgm:pt>
    <dgm:pt modelId="{9095C027-22C2-4150-BC24-CE29DF357FB8}" type="sibTrans" cxnId="{0C93A26B-C28C-4E5B-A238-28727BB1185A}">
      <dgm:prSet/>
      <dgm:spPr/>
      <dgm:t>
        <a:bodyPr/>
        <a:lstStyle/>
        <a:p>
          <a:endParaRPr lang="en-US"/>
        </a:p>
      </dgm:t>
    </dgm:pt>
    <dgm:pt modelId="{07E29A92-0C2B-46A9-B83E-2B56D325CE65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Preprocessing</a:t>
          </a:r>
        </a:p>
      </dgm:t>
    </dgm:pt>
    <dgm:pt modelId="{7CAA8EB1-1ED0-4A29-BF8F-C22D4D47A4F8}" type="parTrans" cxnId="{A879B461-E170-477F-B8CE-07C5A3CDB8B5}">
      <dgm:prSet/>
      <dgm:spPr/>
      <dgm:t>
        <a:bodyPr/>
        <a:lstStyle/>
        <a:p>
          <a:endParaRPr lang="en-US"/>
        </a:p>
      </dgm:t>
    </dgm:pt>
    <dgm:pt modelId="{5F3D4604-DDFA-4FE7-873E-1B70E7BD97A7}" type="sibTrans" cxnId="{A879B461-E170-477F-B8CE-07C5A3CDB8B5}">
      <dgm:prSet/>
      <dgm:spPr/>
      <dgm:t>
        <a:bodyPr/>
        <a:lstStyle/>
        <a:p>
          <a:endParaRPr lang="en-US"/>
        </a:p>
      </dgm:t>
    </dgm:pt>
    <dgm:pt modelId="{789C3694-6A27-4E63-8E92-96FDD2E89E6F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Filter text</a:t>
          </a:r>
        </a:p>
      </dgm:t>
    </dgm:pt>
    <dgm:pt modelId="{F733DBDE-37F7-4246-BF29-B2518A1AD147}" type="parTrans" cxnId="{CF2C3B43-105C-43AB-94D7-17E5A08E6993}">
      <dgm:prSet/>
      <dgm:spPr/>
      <dgm:t>
        <a:bodyPr/>
        <a:lstStyle/>
        <a:p>
          <a:endParaRPr lang="en-US"/>
        </a:p>
      </dgm:t>
    </dgm:pt>
    <dgm:pt modelId="{772157C5-0953-4D94-9EC1-2EC8EC787D33}" type="sibTrans" cxnId="{CF2C3B43-105C-43AB-94D7-17E5A08E6993}">
      <dgm:prSet/>
      <dgm:spPr/>
      <dgm:t>
        <a:bodyPr/>
        <a:lstStyle/>
        <a:p>
          <a:endParaRPr lang="en-US"/>
        </a:p>
      </dgm:t>
    </dgm:pt>
    <dgm:pt modelId="{D6D1D148-794E-4627-9AE0-046ECC3D3596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Mark negated phrases</a:t>
          </a:r>
        </a:p>
      </dgm:t>
    </dgm:pt>
    <dgm:pt modelId="{AB328B7C-8152-40FE-A89E-8FF3517D55FB}" type="parTrans" cxnId="{1A411AA9-09D2-4486-A311-F99DF403A2E9}">
      <dgm:prSet/>
      <dgm:spPr/>
      <dgm:t>
        <a:bodyPr/>
        <a:lstStyle/>
        <a:p>
          <a:endParaRPr lang="en-US"/>
        </a:p>
      </dgm:t>
    </dgm:pt>
    <dgm:pt modelId="{7FAEF446-7A72-4859-920C-FFA5D7A02910}" type="sibTrans" cxnId="{1A411AA9-09D2-4486-A311-F99DF403A2E9}">
      <dgm:prSet/>
      <dgm:spPr/>
      <dgm:t>
        <a:bodyPr/>
        <a:lstStyle/>
        <a:p>
          <a:endParaRPr lang="en-US"/>
        </a:p>
      </dgm:t>
    </dgm:pt>
    <dgm:pt modelId="{D28CF9CC-D2E4-402F-8BF3-6147906DC35E}" type="pres">
      <dgm:prSet presAssocID="{7E344F88-EF84-403B-A3F3-DAA7EB274E50}" presName="linearFlow" presStyleCnt="0">
        <dgm:presLayoutVars>
          <dgm:dir/>
          <dgm:resizeHandles val="exact"/>
        </dgm:presLayoutVars>
      </dgm:prSet>
      <dgm:spPr/>
    </dgm:pt>
    <dgm:pt modelId="{911EE8E0-330F-4F4D-A885-D30905DEE1F0}" type="pres">
      <dgm:prSet presAssocID="{B5FC5C82-1972-42D5-AB88-A6D0F97A5A69}" presName="comp" presStyleCnt="0"/>
      <dgm:spPr/>
    </dgm:pt>
    <dgm:pt modelId="{77687F8B-7FF7-4050-9A48-937B2DD360B4}" type="pres">
      <dgm:prSet presAssocID="{B5FC5C82-1972-42D5-AB88-A6D0F97A5A69}" presName="rect2" presStyleLbl="node1" presStyleIdx="0" presStyleCnt="3">
        <dgm:presLayoutVars>
          <dgm:bulletEnabled val="1"/>
        </dgm:presLayoutVars>
      </dgm:prSet>
      <dgm:spPr/>
    </dgm:pt>
    <dgm:pt modelId="{4A16984A-4D5C-401D-B4E3-BC75FF0FED43}" type="pres">
      <dgm:prSet presAssocID="{B5FC5C82-1972-42D5-AB88-A6D0F97A5A69}" presName="rect1" presStyleLbl="l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 with solid fill"/>
        </a:ext>
      </dgm:extLst>
    </dgm:pt>
    <dgm:pt modelId="{504CB49A-BC34-4880-B3D1-D0536C4E0B1C}" type="pres">
      <dgm:prSet presAssocID="{C23DA6CD-C68D-43EA-9B83-F0E40A48B5DB}" presName="sibTrans" presStyleCnt="0"/>
      <dgm:spPr/>
    </dgm:pt>
    <dgm:pt modelId="{69532C2E-E1F2-4510-BBF5-CAE0F6DD113D}" type="pres">
      <dgm:prSet presAssocID="{D8FB35BA-D03B-4357-96FF-FDFA1BD77A15}" presName="comp" presStyleCnt="0"/>
      <dgm:spPr/>
    </dgm:pt>
    <dgm:pt modelId="{21A84450-27F3-49BC-8ECC-1D3DA2DF48F3}" type="pres">
      <dgm:prSet presAssocID="{D8FB35BA-D03B-4357-96FF-FDFA1BD77A15}" presName="rect2" presStyleLbl="node1" presStyleIdx="1" presStyleCnt="3">
        <dgm:presLayoutVars>
          <dgm:bulletEnabled val="1"/>
        </dgm:presLayoutVars>
      </dgm:prSet>
      <dgm:spPr/>
    </dgm:pt>
    <dgm:pt modelId="{32E1B73B-DDBF-44B5-82F6-525D9A2E2432}" type="pres">
      <dgm:prSet presAssocID="{D8FB35BA-D03B-4357-96FF-FDFA1BD77A15}" presName="rect1" presStyleLbl="lnNode1" presStyleIdx="1" presStyleCnt="3"/>
      <dgm:spPr>
        <a:blipFill dpi="0" rotWithShape="1">
          <a:blip xmlns:r="http://schemas.openxmlformats.org/officeDocument/2006/relationships"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689" t="-9006" r="-14137" b="-12427"/>
          </a:stretch>
        </a:blipFill>
      </dgm:spPr>
    </dgm:pt>
    <dgm:pt modelId="{95AC943B-3DE0-4D79-B37A-7B8A6A6C46E5}" type="pres">
      <dgm:prSet presAssocID="{A8F8AD8B-ED06-43A1-9E61-C9E524BF678A}" presName="sibTrans" presStyleCnt="0"/>
      <dgm:spPr/>
    </dgm:pt>
    <dgm:pt modelId="{DC339063-69E6-4695-ABD1-AD57261D6C02}" type="pres">
      <dgm:prSet presAssocID="{07E29A92-0C2B-46A9-B83E-2B56D325CE65}" presName="comp" presStyleCnt="0"/>
      <dgm:spPr/>
    </dgm:pt>
    <dgm:pt modelId="{9033FB98-A581-4031-B5FD-25B4F08BB3D2}" type="pres">
      <dgm:prSet presAssocID="{07E29A92-0C2B-46A9-B83E-2B56D325CE65}" presName="rect2" presStyleLbl="node1" presStyleIdx="2" presStyleCnt="3">
        <dgm:presLayoutVars>
          <dgm:bulletEnabled val="1"/>
        </dgm:presLayoutVars>
      </dgm:prSet>
      <dgm:spPr/>
    </dgm:pt>
    <dgm:pt modelId="{133B6126-26B8-46CF-9BDB-09230518675B}" type="pres">
      <dgm:prSet presAssocID="{07E29A92-0C2B-46A9-B83E-2B56D325CE65}" presName="rect1" presStyleLbl="lnNode1" presStyleIdx="2" presStyleCnt="3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l="7242" t="7242" r="7242" b="7242"/>
          </a:stretch>
        </a:blipFill>
      </dgm:spPr>
      <dgm:extLst>
        <a:ext uri="{E40237B7-FDA0-4F09-8148-C483321AD2D9}">
          <dgm14:cNvPr xmlns:dgm14="http://schemas.microsoft.com/office/drawing/2010/diagram" id="0" name="" descr="Washing Machine with solid fill"/>
        </a:ext>
      </dgm:extLst>
    </dgm:pt>
  </dgm:ptLst>
  <dgm:cxnLst>
    <dgm:cxn modelId="{8E561A32-FD24-4197-8ECA-57C8F0542522}" type="presOf" srcId="{D6D1D148-794E-4627-9AE0-046ECC3D3596}" destId="{9033FB98-A581-4031-B5FD-25B4F08BB3D2}" srcOrd="0" destOrd="2" presId="urn:microsoft.com/office/officeart/2008/layout/AlternatingPictureBlocks"/>
    <dgm:cxn modelId="{A879B461-E170-477F-B8CE-07C5A3CDB8B5}" srcId="{7E344F88-EF84-403B-A3F3-DAA7EB274E50}" destId="{07E29A92-0C2B-46A9-B83E-2B56D325CE65}" srcOrd="2" destOrd="0" parTransId="{7CAA8EB1-1ED0-4A29-BF8F-C22D4D47A4F8}" sibTransId="{5F3D4604-DDFA-4FE7-873E-1B70E7BD97A7}"/>
    <dgm:cxn modelId="{CF2C3B43-105C-43AB-94D7-17E5A08E6993}" srcId="{07E29A92-0C2B-46A9-B83E-2B56D325CE65}" destId="{789C3694-6A27-4E63-8E92-96FDD2E89E6F}" srcOrd="0" destOrd="0" parTransId="{F733DBDE-37F7-4246-BF29-B2518A1AD147}" sibTransId="{772157C5-0953-4D94-9EC1-2EC8EC787D33}"/>
    <dgm:cxn modelId="{CDA46063-A9B5-4452-BA77-38023BD1AC67}" type="presOf" srcId="{2A4A8765-3B7A-4718-8F7A-4B847C45D731}" destId="{21A84450-27F3-49BC-8ECC-1D3DA2DF48F3}" srcOrd="0" destOrd="2" presId="urn:microsoft.com/office/officeart/2008/layout/AlternatingPictureBlocks"/>
    <dgm:cxn modelId="{0C93A26B-C28C-4E5B-A238-28727BB1185A}" srcId="{D8FB35BA-D03B-4357-96FF-FDFA1BD77A15}" destId="{C4529EBD-D0B5-4B3E-9864-9F6807E80BF4}" srcOrd="2" destOrd="0" parTransId="{5815251C-0239-4CD7-8C49-352749FAA378}" sibTransId="{9095C027-22C2-4150-BC24-CE29DF357FB8}"/>
    <dgm:cxn modelId="{DABD3756-46D6-4B5A-9BC1-A25F55095B10}" type="presOf" srcId="{B5FC5C82-1972-42D5-AB88-A6D0F97A5A69}" destId="{77687F8B-7FF7-4050-9A48-937B2DD360B4}" srcOrd="0" destOrd="0" presId="urn:microsoft.com/office/officeart/2008/layout/AlternatingPictureBlocks"/>
    <dgm:cxn modelId="{1A35F658-5F67-4FD7-9218-40389965A61A}" type="presOf" srcId="{7E344F88-EF84-403B-A3F3-DAA7EB274E50}" destId="{D28CF9CC-D2E4-402F-8BF3-6147906DC35E}" srcOrd="0" destOrd="0" presId="urn:microsoft.com/office/officeart/2008/layout/AlternatingPictureBlocks"/>
    <dgm:cxn modelId="{79677080-8F1C-4785-8D27-ED04EA117B5F}" type="presOf" srcId="{C4529EBD-D0B5-4B3E-9864-9F6807E80BF4}" destId="{21A84450-27F3-49BC-8ECC-1D3DA2DF48F3}" srcOrd="0" destOrd="3" presId="urn:microsoft.com/office/officeart/2008/layout/AlternatingPictureBlocks"/>
    <dgm:cxn modelId="{93BB009F-AC19-48AB-BED2-8270E3AE2EF5}" type="presOf" srcId="{83D741E1-6C3F-4FE9-A7B7-84508EA9FE13}" destId="{21A84450-27F3-49BC-8ECC-1D3DA2DF48F3}" srcOrd="0" destOrd="1" presId="urn:microsoft.com/office/officeart/2008/layout/AlternatingPictureBlocks"/>
    <dgm:cxn modelId="{1A411AA9-09D2-4486-A311-F99DF403A2E9}" srcId="{07E29A92-0C2B-46A9-B83E-2B56D325CE65}" destId="{D6D1D148-794E-4627-9AE0-046ECC3D3596}" srcOrd="1" destOrd="0" parTransId="{AB328B7C-8152-40FE-A89E-8FF3517D55FB}" sibTransId="{7FAEF446-7A72-4859-920C-FFA5D7A02910}"/>
    <dgm:cxn modelId="{C862BAB0-8210-4F88-839D-7CA78B6AD205}" type="presOf" srcId="{789C3694-6A27-4E63-8E92-96FDD2E89E6F}" destId="{9033FB98-A581-4031-B5FD-25B4F08BB3D2}" srcOrd="0" destOrd="1" presId="urn:microsoft.com/office/officeart/2008/layout/AlternatingPictureBlocks"/>
    <dgm:cxn modelId="{E59412B3-FEF1-4964-908C-B952B750D8EC}" type="presOf" srcId="{07E29A92-0C2B-46A9-B83E-2B56D325CE65}" destId="{9033FB98-A581-4031-B5FD-25B4F08BB3D2}" srcOrd="0" destOrd="0" presId="urn:microsoft.com/office/officeart/2008/layout/AlternatingPictureBlocks"/>
    <dgm:cxn modelId="{4A5482B8-A31F-41C5-9AA0-BA232B1953EF}" srcId="{7E344F88-EF84-403B-A3F3-DAA7EB274E50}" destId="{D8FB35BA-D03B-4357-96FF-FDFA1BD77A15}" srcOrd="1" destOrd="0" parTransId="{E3FBD649-2A43-445E-BC57-5C31E32501AC}" sibTransId="{A8F8AD8B-ED06-43A1-9E61-C9E524BF678A}"/>
    <dgm:cxn modelId="{EC2702CA-FDBB-45C0-996B-631F7DCACED7}" type="presOf" srcId="{D8FB35BA-D03B-4357-96FF-FDFA1BD77A15}" destId="{21A84450-27F3-49BC-8ECC-1D3DA2DF48F3}" srcOrd="0" destOrd="0" presId="urn:microsoft.com/office/officeart/2008/layout/AlternatingPictureBlocks"/>
    <dgm:cxn modelId="{7358F1D8-1154-4BD4-B73D-1F66716F344F}" srcId="{D8FB35BA-D03B-4357-96FF-FDFA1BD77A15}" destId="{2A4A8765-3B7A-4718-8F7A-4B847C45D731}" srcOrd="1" destOrd="0" parTransId="{F703DFAC-98AD-4AFF-A0A9-65CD2A2AF5D6}" sibTransId="{506E4763-9A9B-4A20-A127-E305A23DA027}"/>
    <dgm:cxn modelId="{73D9FFDE-B783-4BAD-9587-371156E26911}" srcId="{D8FB35BA-D03B-4357-96FF-FDFA1BD77A15}" destId="{83D741E1-6C3F-4FE9-A7B7-84508EA9FE13}" srcOrd="0" destOrd="0" parTransId="{87E1E0A7-63B5-4E51-A2F9-C1816B8616BD}" sibTransId="{141D5F5D-1F84-4AAC-84B0-76855A542B83}"/>
    <dgm:cxn modelId="{7A2682F8-0B00-434D-8333-9D8385294219}" srcId="{7E344F88-EF84-403B-A3F3-DAA7EB274E50}" destId="{B5FC5C82-1972-42D5-AB88-A6D0F97A5A69}" srcOrd="0" destOrd="0" parTransId="{285681D1-3500-4C75-8196-1F97BED315E4}" sibTransId="{C23DA6CD-C68D-43EA-9B83-F0E40A48B5DB}"/>
    <dgm:cxn modelId="{945840BE-554F-4A7D-A7D2-EB430E38D067}" type="presParOf" srcId="{D28CF9CC-D2E4-402F-8BF3-6147906DC35E}" destId="{911EE8E0-330F-4F4D-A885-D30905DEE1F0}" srcOrd="0" destOrd="0" presId="urn:microsoft.com/office/officeart/2008/layout/AlternatingPictureBlocks"/>
    <dgm:cxn modelId="{BBE676F6-DDB7-42EA-A778-9001315AD7E8}" type="presParOf" srcId="{911EE8E0-330F-4F4D-A885-D30905DEE1F0}" destId="{77687F8B-7FF7-4050-9A48-937B2DD360B4}" srcOrd="0" destOrd="0" presId="urn:microsoft.com/office/officeart/2008/layout/AlternatingPictureBlocks"/>
    <dgm:cxn modelId="{18B71ADC-4A0F-409F-8C09-D7521B7BFB90}" type="presParOf" srcId="{911EE8E0-330F-4F4D-A885-D30905DEE1F0}" destId="{4A16984A-4D5C-401D-B4E3-BC75FF0FED43}" srcOrd="1" destOrd="0" presId="urn:microsoft.com/office/officeart/2008/layout/AlternatingPictureBlocks"/>
    <dgm:cxn modelId="{7151314D-4C79-4A3B-8B86-3164A891B109}" type="presParOf" srcId="{D28CF9CC-D2E4-402F-8BF3-6147906DC35E}" destId="{504CB49A-BC34-4880-B3D1-D0536C4E0B1C}" srcOrd="1" destOrd="0" presId="urn:microsoft.com/office/officeart/2008/layout/AlternatingPictureBlocks"/>
    <dgm:cxn modelId="{511FA640-8B85-4B0C-B69C-D948AF26AF3E}" type="presParOf" srcId="{D28CF9CC-D2E4-402F-8BF3-6147906DC35E}" destId="{69532C2E-E1F2-4510-BBF5-CAE0F6DD113D}" srcOrd="2" destOrd="0" presId="urn:microsoft.com/office/officeart/2008/layout/AlternatingPictureBlocks"/>
    <dgm:cxn modelId="{5E51572F-84FB-4CE5-8C4A-53682DC4CA92}" type="presParOf" srcId="{69532C2E-E1F2-4510-BBF5-CAE0F6DD113D}" destId="{21A84450-27F3-49BC-8ECC-1D3DA2DF48F3}" srcOrd="0" destOrd="0" presId="urn:microsoft.com/office/officeart/2008/layout/AlternatingPictureBlocks"/>
    <dgm:cxn modelId="{B1E07083-3E9E-4622-86AE-270C14F16173}" type="presParOf" srcId="{69532C2E-E1F2-4510-BBF5-CAE0F6DD113D}" destId="{32E1B73B-DDBF-44B5-82F6-525D9A2E2432}" srcOrd="1" destOrd="0" presId="urn:microsoft.com/office/officeart/2008/layout/AlternatingPictureBlocks"/>
    <dgm:cxn modelId="{B1F8012F-946B-4138-BEFB-5BC703919286}" type="presParOf" srcId="{D28CF9CC-D2E4-402F-8BF3-6147906DC35E}" destId="{95AC943B-3DE0-4D79-B37A-7B8A6A6C46E5}" srcOrd="3" destOrd="0" presId="urn:microsoft.com/office/officeart/2008/layout/AlternatingPictureBlocks"/>
    <dgm:cxn modelId="{D95AFAF1-84DC-45FB-853C-8110BCAE13C5}" type="presParOf" srcId="{D28CF9CC-D2E4-402F-8BF3-6147906DC35E}" destId="{DC339063-69E6-4695-ABD1-AD57261D6C02}" srcOrd="4" destOrd="0" presId="urn:microsoft.com/office/officeart/2008/layout/AlternatingPictureBlocks"/>
    <dgm:cxn modelId="{DA849418-0B8A-4550-891F-A15E79455565}" type="presParOf" srcId="{DC339063-69E6-4695-ABD1-AD57261D6C02}" destId="{9033FB98-A581-4031-B5FD-25B4F08BB3D2}" srcOrd="0" destOrd="0" presId="urn:microsoft.com/office/officeart/2008/layout/AlternatingPictureBlocks"/>
    <dgm:cxn modelId="{95DFDF35-9E3D-4B7A-A88A-C96FE1E4EF64}" type="presParOf" srcId="{DC339063-69E6-4695-ABD1-AD57261D6C02}" destId="{133B6126-26B8-46CF-9BDB-09230518675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C30C13-EAD3-48EC-9AFC-DB8F81C0AB1D}" type="doc">
      <dgm:prSet loTypeId="urn:microsoft.com/office/officeart/2011/layout/Tab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18CA249-9C09-4EE1-8FBA-BAF40B915DBE}">
      <dgm:prSet/>
      <dgm:spPr>
        <a:solidFill>
          <a:srgbClr val="F2F2F2"/>
        </a:solidFill>
      </dgm:spPr>
      <dgm:t>
        <a:bodyPr/>
        <a:lstStyle/>
        <a:p>
          <a:r>
            <a:rPr lang="en-US" dirty="0"/>
            <a:t>Final Model Evaluation</a:t>
          </a:r>
        </a:p>
      </dgm:t>
    </dgm:pt>
    <dgm:pt modelId="{1609A1A8-D9F4-4322-8093-98BF752EBF79}" type="parTrans" cxnId="{392F4F62-FC8C-497E-99C6-D8873386C012}">
      <dgm:prSet/>
      <dgm:spPr/>
      <dgm:t>
        <a:bodyPr/>
        <a:lstStyle/>
        <a:p>
          <a:endParaRPr lang="en-US"/>
        </a:p>
      </dgm:t>
    </dgm:pt>
    <dgm:pt modelId="{FC256008-3E5A-4C09-8675-998245FB4A5A}" type="sibTrans" cxnId="{392F4F62-FC8C-497E-99C6-D8873386C012}">
      <dgm:prSet/>
      <dgm:spPr/>
      <dgm:t>
        <a:bodyPr/>
        <a:lstStyle/>
        <a:p>
          <a:endParaRPr lang="en-US"/>
        </a:p>
      </dgm:t>
    </dgm:pt>
    <dgm:pt modelId="{05A24B1E-27FC-4132-B9F7-BE0486780F41}">
      <dgm:prSet/>
      <dgm:spPr/>
      <dgm:t>
        <a:bodyPr/>
        <a:lstStyle/>
        <a:p>
          <a:pPr>
            <a:buSzPct val="70000"/>
          </a:pPr>
          <a:r>
            <a:rPr lang="en-US" dirty="0"/>
            <a:t>Average of (true-normalized) diagonal</a:t>
          </a:r>
        </a:p>
      </dgm:t>
    </dgm:pt>
    <dgm:pt modelId="{472905A8-7D59-4140-BD3C-5C20D88B6527}" type="parTrans" cxnId="{ADBB3F53-14B1-4701-996A-2425E4C16E7D}">
      <dgm:prSet/>
      <dgm:spPr/>
      <dgm:t>
        <a:bodyPr/>
        <a:lstStyle/>
        <a:p>
          <a:endParaRPr lang="en-US"/>
        </a:p>
      </dgm:t>
    </dgm:pt>
    <dgm:pt modelId="{0E737E10-1D58-42FF-A5D5-9FD08DEC74CB}" type="sibTrans" cxnId="{ADBB3F53-14B1-4701-996A-2425E4C16E7D}">
      <dgm:prSet/>
      <dgm:spPr/>
      <dgm:t>
        <a:bodyPr/>
        <a:lstStyle/>
        <a:p>
          <a:endParaRPr lang="en-US"/>
        </a:p>
      </dgm:t>
    </dgm:pt>
    <dgm:pt modelId="{1645B96E-A467-421D-B77C-1306293C420B}">
      <dgm:prSet/>
      <dgm:spPr/>
      <dgm:t>
        <a:bodyPr/>
        <a:lstStyle/>
        <a:p>
          <a:pPr>
            <a:buSzPct val="70000"/>
          </a:pPr>
          <a:r>
            <a:rPr lang="en-US" dirty="0"/>
            <a:t>Unweighted</a:t>
          </a:r>
        </a:p>
      </dgm:t>
    </dgm:pt>
    <dgm:pt modelId="{86F21922-D234-4B79-93F9-386BCE3FB024}" type="parTrans" cxnId="{3CC6DE14-0D50-4C3A-8545-83DE98AE5D92}">
      <dgm:prSet/>
      <dgm:spPr/>
      <dgm:t>
        <a:bodyPr/>
        <a:lstStyle/>
        <a:p>
          <a:endParaRPr lang="en-US"/>
        </a:p>
      </dgm:t>
    </dgm:pt>
    <dgm:pt modelId="{8404D823-3F78-407E-A33F-49B2725423F2}" type="sibTrans" cxnId="{3CC6DE14-0D50-4C3A-8545-83DE98AE5D92}">
      <dgm:prSet/>
      <dgm:spPr/>
      <dgm:t>
        <a:bodyPr/>
        <a:lstStyle/>
        <a:p>
          <a:endParaRPr lang="en-US"/>
        </a:p>
      </dgm:t>
    </dgm:pt>
    <dgm:pt modelId="{25E44824-2B9E-4356-89F9-0BFEF74533C9}">
      <dgm:prSet/>
      <dgm:spPr/>
      <dgm:t>
        <a:bodyPr/>
        <a:lstStyle/>
        <a:p>
          <a:pPr>
            <a:buSzPct val="70000"/>
          </a:pPr>
          <a:r>
            <a:rPr lang="en-US" dirty="0"/>
            <a:t>Weighted average of (true-normalized) diagonal</a:t>
          </a:r>
        </a:p>
      </dgm:t>
    </dgm:pt>
    <dgm:pt modelId="{2CFD50F9-45EA-461F-AE9E-1DC334E78305}" type="parTrans" cxnId="{9B42E44D-11FF-4333-B2C6-CC63C3A26AF6}">
      <dgm:prSet/>
      <dgm:spPr/>
      <dgm:t>
        <a:bodyPr/>
        <a:lstStyle/>
        <a:p>
          <a:endParaRPr lang="en-US"/>
        </a:p>
      </dgm:t>
    </dgm:pt>
    <dgm:pt modelId="{30A1D5EC-39BF-4C85-9500-6CBC47A080F7}" type="sibTrans" cxnId="{9B42E44D-11FF-4333-B2C6-CC63C3A26AF6}">
      <dgm:prSet/>
      <dgm:spPr/>
      <dgm:t>
        <a:bodyPr/>
        <a:lstStyle/>
        <a:p>
          <a:endParaRPr lang="en-US"/>
        </a:p>
      </dgm:t>
    </dgm:pt>
    <dgm:pt modelId="{43C296C5-D3EB-4116-8245-55FDB12E89ED}">
      <dgm:prSet/>
      <dgm:spPr/>
      <dgm:t>
        <a:bodyPr/>
        <a:lstStyle/>
        <a:p>
          <a:pPr>
            <a:buSzPct val="70000"/>
          </a:pPr>
          <a:r>
            <a:rPr lang="en-US" dirty="0"/>
            <a:t>Weighted by class representation</a:t>
          </a:r>
        </a:p>
      </dgm:t>
    </dgm:pt>
    <dgm:pt modelId="{59836BEE-C8DD-46E3-AD42-B0385FD52020}" type="parTrans" cxnId="{392F4E98-79D4-4EC9-9054-3D0C64981727}">
      <dgm:prSet/>
      <dgm:spPr/>
      <dgm:t>
        <a:bodyPr/>
        <a:lstStyle/>
        <a:p>
          <a:endParaRPr lang="en-US"/>
        </a:p>
      </dgm:t>
    </dgm:pt>
    <dgm:pt modelId="{740D78FF-07BB-42AD-9E4C-BF365CD3DBF0}" type="sibTrans" cxnId="{392F4E98-79D4-4EC9-9054-3D0C64981727}">
      <dgm:prSet/>
      <dgm:spPr/>
      <dgm:t>
        <a:bodyPr/>
        <a:lstStyle/>
        <a:p>
          <a:endParaRPr lang="en-US"/>
        </a:p>
      </dgm:t>
    </dgm:pt>
    <dgm:pt modelId="{406D2F84-0F30-4F47-956B-71E5C4DDA2EB}">
      <dgm:prSet/>
      <dgm:spPr/>
      <dgm:t>
        <a:bodyPr/>
        <a:lstStyle/>
        <a:p>
          <a:pPr>
            <a:buSzPct val="70000"/>
          </a:pPr>
          <a:r>
            <a:rPr lang="en-US" dirty="0"/>
            <a:t>Balanced Accuracy: 0.67</a:t>
          </a:r>
        </a:p>
      </dgm:t>
    </dgm:pt>
    <dgm:pt modelId="{F1F3FDB2-E978-4DD4-8960-1766C6F07735}" type="parTrans" cxnId="{B9541E51-F234-403D-90C7-49CD6E468072}">
      <dgm:prSet/>
      <dgm:spPr/>
      <dgm:t>
        <a:bodyPr/>
        <a:lstStyle/>
        <a:p>
          <a:endParaRPr lang="en-US"/>
        </a:p>
      </dgm:t>
    </dgm:pt>
    <dgm:pt modelId="{F3E97FE2-630E-4561-A9A9-3F90867E79A8}" type="sibTrans" cxnId="{B9541E51-F234-403D-90C7-49CD6E468072}">
      <dgm:prSet/>
      <dgm:spPr/>
      <dgm:t>
        <a:bodyPr/>
        <a:lstStyle/>
        <a:p>
          <a:endParaRPr lang="en-US"/>
        </a:p>
      </dgm:t>
    </dgm:pt>
    <dgm:pt modelId="{6E474F3B-3CA4-4DD5-A24F-8A7A44716DB1}">
      <dgm:prSet/>
      <dgm:spPr/>
      <dgm:t>
        <a:bodyPr/>
        <a:lstStyle/>
        <a:p>
          <a:pPr>
            <a:buSzPct val="70000"/>
          </a:pPr>
          <a:r>
            <a:rPr lang="en-US" dirty="0"/>
            <a:t>Accuracy: 0.68</a:t>
          </a:r>
        </a:p>
      </dgm:t>
    </dgm:pt>
    <dgm:pt modelId="{7AE96972-EC9C-4B26-AB62-88B1557AC4C4}" type="sibTrans" cxnId="{C9C11074-433C-420A-A0F0-00152F592789}">
      <dgm:prSet/>
      <dgm:spPr/>
      <dgm:t>
        <a:bodyPr/>
        <a:lstStyle/>
        <a:p>
          <a:endParaRPr lang="en-US"/>
        </a:p>
      </dgm:t>
    </dgm:pt>
    <dgm:pt modelId="{DC1A11F3-488A-4094-807C-6E1C8E05E924}" type="parTrans" cxnId="{C9C11074-433C-420A-A0F0-00152F592789}">
      <dgm:prSet/>
      <dgm:spPr/>
      <dgm:t>
        <a:bodyPr/>
        <a:lstStyle/>
        <a:p>
          <a:endParaRPr lang="en-US"/>
        </a:p>
      </dgm:t>
    </dgm:pt>
    <dgm:pt modelId="{7E71FAC0-BE8B-496C-808A-63B89134DB22}" type="pres">
      <dgm:prSet presAssocID="{E4C30C13-EAD3-48EC-9AFC-DB8F81C0AB1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77B2E25C-8CA9-4B8F-A30A-4267FB5B65D6}" type="pres">
      <dgm:prSet presAssocID="{618CA249-9C09-4EE1-8FBA-BAF40B915DBE}" presName="composite" presStyleCnt="0"/>
      <dgm:spPr/>
    </dgm:pt>
    <dgm:pt modelId="{EE336D31-898A-4E8B-AA92-9710CED9C09A}" type="pres">
      <dgm:prSet presAssocID="{618CA249-9C09-4EE1-8FBA-BAF40B915DBE}" presName="First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98E9E95-07CC-4690-8AED-D8819CCAAC5D}" type="pres">
      <dgm:prSet presAssocID="{618CA249-9C09-4EE1-8FBA-BAF40B915DBE}" presName="Parent" presStyleLbl="alignNode1" presStyleIdx="0" presStyleCnt="1">
        <dgm:presLayoutVars>
          <dgm:chMax val="3"/>
          <dgm:chPref val="3"/>
          <dgm:bulletEnabled val="1"/>
        </dgm:presLayoutVars>
      </dgm:prSet>
      <dgm:spPr/>
    </dgm:pt>
    <dgm:pt modelId="{DA4DCD94-4144-48FF-9D71-5939CBF5E6B2}" type="pres">
      <dgm:prSet presAssocID="{618CA249-9C09-4EE1-8FBA-BAF40B915DBE}" presName="Accent" presStyleLbl="parChTrans1D1" presStyleIdx="0" presStyleCnt="1"/>
      <dgm:spPr/>
    </dgm:pt>
    <dgm:pt modelId="{8E6CD3F6-704F-4883-9335-9704CFC2A3B4}" type="pres">
      <dgm:prSet presAssocID="{618CA249-9C09-4EE1-8FBA-BAF40B915DBE}" presName="Child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3CC6DE14-0D50-4C3A-8545-83DE98AE5D92}" srcId="{406D2F84-0F30-4F47-956B-71E5C4DDA2EB}" destId="{1645B96E-A467-421D-B77C-1306293C420B}" srcOrd="1" destOrd="0" parTransId="{86F21922-D234-4B79-93F9-386BCE3FB024}" sibTransId="{8404D823-3F78-407E-A33F-49B2725423F2}"/>
    <dgm:cxn modelId="{9E656128-2D0F-4486-A92E-0A3BBA54D690}" type="presOf" srcId="{05A24B1E-27FC-4132-B9F7-BE0486780F41}" destId="{EE336D31-898A-4E8B-AA92-9710CED9C09A}" srcOrd="0" destOrd="1" presId="urn:microsoft.com/office/officeart/2011/layout/TabList"/>
    <dgm:cxn modelId="{FA878D2D-D785-46B4-BA42-5BF59D1412AB}" type="presOf" srcId="{1645B96E-A467-421D-B77C-1306293C420B}" destId="{EE336D31-898A-4E8B-AA92-9710CED9C09A}" srcOrd="0" destOrd="2" presId="urn:microsoft.com/office/officeart/2011/layout/TabList"/>
    <dgm:cxn modelId="{C43F8630-DFA4-41AF-86B2-C7DB73CD6C07}" type="presOf" srcId="{E4C30C13-EAD3-48EC-9AFC-DB8F81C0AB1D}" destId="{7E71FAC0-BE8B-496C-808A-63B89134DB22}" srcOrd="0" destOrd="0" presId="urn:microsoft.com/office/officeart/2011/layout/TabList"/>
    <dgm:cxn modelId="{E2F9973A-A02F-4ADC-93B9-DB4EDB7057C1}" type="presOf" srcId="{6E474F3B-3CA4-4DD5-A24F-8A7A44716DB1}" destId="{8E6CD3F6-704F-4883-9335-9704CFC2A3B4}" srcOrd="0" destOrd="0" presId="urn:microsoft.com/office/officeart/2011/layout/TabList"/>
    <dgm:cxn modelId="{392F4F62-FC8C-497E-99C6-D8873386C012}" srcId="{E4C30C13-EAD3-48EC-9AFC-DB8F81C0AB1D}" destId="{618CA249-9C09-4EE1-8FBA-BAF40B915DBE}" srcOrd="0" destOrd="0" parTransId="{1609A1A8-D9F4-4322-8093-98BF752EBF79}" sibTransId="{FC256008-3E5A-4C09-8675-998245FB4A5A}"/>
    <dgm:cxn modelId="{817BBF4B-4470-4100-BC9C-CC336AE5C5C4}" type="presOf" srcId="{618CA249-9C09-4EE1-8FBA-BAF40B915DBE}" destId="{B98E9E95-07CC-4690-8AED-D8819CCAAC5D}" srcOrd="0" destOrd="0" presId="urn:microsoft.com/office/officeart/2011/layout/TabList"/>
    <dgm:cxn modelId="{9B42E44D-11FF-4333-B2C6-CC63C3A26AF6}" srcId="{6E474F3B-3CA4-4DD5-A24F-8A7A44716DB1}" destId="{25E44824-2B9E-4356-89F9-0BFEF74533C9}" srcOrd="0" destOrd="0" parTransId="{2CFD50F9-45EA-461F-AE9E-1DC334E78305}" sibTransId="{30A1D5EC-39BF-4C85-9500-6CBC47A080F7}"/>
    <dgm:cxn modelId="{B9541E51-F234-403D-90C7-49CD6E468072}" srcId="{618CA249-9C09-4EE1-8FBA-BAF40B915DBE}" destId="{406D2F84-0F30-4F47-956B-71E5C4DDA2EB}" srcOrd="0" destOrd="0" parTransId="{F1F3FDB2-E978-4DD4-8960-1766C6F07735}" sibTransId="{F3E97FE2-630E-4561-A9A9-3F90867E79A8}"/>
    <dgm:cxn modelId="{ADBB3F53-14B1-4701-996A-2425E4C16E7D}" srcId="{406D2F84-0F30-4F47-956B-71E5C4DDA2EB}" destId="{05A24B1E-27FC-4132-B9F7-BE0486780F41}" srcOrd="0" destOrd="0" parTransId="{472905A8-7D59-4140-BD3C-5C20D88B6527}" sibTransId="{0E737E10-1D58-42FF-A5D5-9FD08DEC74CB}"/>
    <dgm:cxn modelId="{C9C11074-433C-420A-A0F0-00152F592789}" srcId="{618CA249-9C09-4EE1-8FBA-BAF40B915DBE}" destId="{6E474F3B-3CA4-4DD5-A24F-8A7A44716DB1}" srcOrd="1" destOrd="0" parTransId="{DC1A11F3-488A-4094-807C-6E1C8E05E924}" sibTransId="{7AE96972-EC9C-4B26-AB62-88B1557AC4C4}"/>
    <dgm:cxn modelId="{392F4E98-79D4-4EC9-9054-3D0C64981727}" srcId="{6E474F3B-3CA4-4DD5-A24F-8A7A44716DB1}" destId="{43C296C5-D3EB-4116-8245-55FDB12E89ED}" srcOrd="1" destOrd="0" parTransId="{59836BEE-C8DD-46E3-AD42-B0385FD52020}" sibTransId="{740D78FF-07BB-42AD-9E4C-BF365CD3DBF0}"/>
    <dgm:cxn modelId="{1FFDBAE2-CAF9-406B-B54D-635FC8F993DE}" type="presOf" srcId="{43C296C5-D3EB-4116-8245-55FDB12E89ED}" destId="{8E6CD3F6-704F-4883-9335-9704CFC2A3B4}" srcOrd="0" destOrd="2" presId="urn:microsoft.com/office/officeart/2011/layout/TabList"/>
    <dgm:cxn modelId="{FA0E69FB-C950-4461-B674-2B5876A39818}" type="presOf" srcId="{25E44824-2B9E-4356-89F9-0BFEF74533C9}" destId="{8E6CD3F6-704F-4883-9335-9704CFC2A3B4}" srcOrd="0" destOrd="1" presId="urn:microsoft.com/office/officeart/2011/layout/TabList"/>
    <dgm:cxn modelId="{21AF8CFE-8CA2-48D6-A909-146A90CCD21E}" type="presOf" srcId="{406D2F84-0F30-4F47-956B-71E5C4DDA2EB}" destId="{EE336D31-898A-4E8B-AA92-9710CED9C09A}" srcOrd="0" destOrd="0" presId="urn:microsoft.com/office/officeart/2011/layout/TabList"/>
    <dgm:cxn modelId="{9AB65868-80E8-4153-A473-5A605CBD820A}" type="presParOf" srcId="{7E71FAC0-BE8B-496C-808A-63B89134DB22}" destId="{77B2E25C-8CA9-4B8F-A30A-4267FB5B65D6}" srcOrd="0" destOrd="0" presId="urn:microsoft.com/office/officeart/2011/layout/TabList"/>
    <dgm:cxn modelId="{7023A5B5-3D54-462A-AEE0-7BB79F250D55}" type="presParOf" srcId="{77B2E25C-8CA9-4B8F-A30A-4267FB5B65D6}" destId="{EE336D31-898A-4E8B-AA92-9710CED9C09A}" srcOrd="0" destOrd="0" presId="urn:microsoft.com/office/officeart/2011/layout/TabList"/>
    <dgm:cxn modelId="{1F7659E6-1740-4A73-88E6-CBE729B3B4FA}" type="presParOf" srcId="{77B2E25C-8CA9-4B8F-A30A-4267FB5B65D6}" destId="{B98E9E95-07CC-4690-8AED-D8819CCAAC5D}" srcOrd="1" destOrd="0" presId="urn:microsoft.com/office/officeart/2011/layout/TabList"/>
    <dgm:cxn modelId="{0B50021A-5EAD-47E3-8571-56D58FCE881B}" type="presParOf" srcId="{77B2E25C-8CA9-4B8F-A30A-4267FB5B65D6}" destId="{DA4DCD94-4144-48FF-9D71-5939CBF5E6B2}" srcOrd="2" destOrd="0" presId="urn:microsoft.com/office/officeart/2011/layout/TabList"/>
    <dgm:cxn modelId="{9E5B1213-25C7-46A5-A423-A255CDCCCCA4}" type="presParOf" srcId="{7E71FAC0-BE8B-496C-808A-63B89134DB22}" destId="{8E6CD3F6-704F-4883-9335-9704CFC2A3B4}" srcOrd="1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55B97D-EA3D-4F67-AC23-AD102A287784}" type="doc">
      <dgm:prSet loTypeId="urn:microsoft.com/office/officeart/2005/8/layout/gear1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6786223-5B62-4687-B372-38F39ED8AC57}">
      <dgm:prSet phldrT="[Text]"/>
      <dgm:spPr>
        <a:solidFill>
          <a:srgbClr val="952F3F"/>
        </a:solidFill>
      </dgm:spPr>
      <dgm:t>
        <a:bodyPr/>
        <a:lstStyle/>
        <a:p>
          <a:r>
            <a:rPr lang="en-US" dirty="0"/>
            <a:t>txt__</a:t>
          </a:r>
        </a:p>
      </dgm:t>
    </dgm:pt>
    <dgm:pt modelId="{0EB4AD9F-1F54-4F10-8351-72ADA7800511}" type="parTrans" cxnId="{4750DCCB-0F84-4B32-9B43-35E607EA558A}">
      <dgm:prSet/>
      <dgm:spPr/>
      <dgm:t>
        <a:bodyPr/>
        <a:lstStyle/>
        <a:p>
          <a:endParaRPr lang="en-US"/>
        </a:p>
      </dgm:t>
    </dgm:pt>
    <dgm:pt modelId="{27736BA3-23A1-4FC1-A863-0BDB755E4DE1}" type="sibTrans" cxnId="{4750DCCB-0F84-4B32-9B43-35E607EA558A}">
      <dgm:prSet/>
      <dgm:spPr>
        <a:solidFill>
          <a:srgbClr val="C1766A"/>
        </a:solidFill>
      </dgm:spPr>
      <dgm:t>
        <a:bodyPr/>
        <a:lstStyle/>
        <a:p>
          <a:endParaRPr lang="en-US"/>
        </a:p>
      </dgm:t>
    </dgm:pt>
    <dgm:pt modelId="{1F597834-ED49-4537-9A0F-F2AA16CA75AD}">
      <dgm:prSet phldrT="[Text]" custT="1"/>
      <dgm:spPr/>
      <dgm:t>
        <a:bodyPr/>
        <a:lstStyle/>
        <a:p>
          <a:pPr>
            <a:buNone/>
          </a:pPr>
          <a:r>
            <a:rPr lang="en-US" sz="1050" dirty="0"/>
            <a:t>TF*IDF Words</a:t>
          </a:r>
        </a:p>
      </dgm:t>
    </dgm:pt>
    <dgm:pt modelId="{5C4119A8-1319-4800-81A6-0D2D935C580D}" type="parTrans" cxnId="{1419C657-C2E5-4F11-8174-8AF04F6FA8AC}">
      <dgm:prSet/>
      <dgm:spPr/>
      <dgm:t>
        <a:bodyPr/>
        <a:lstStyle/>
        <a:p>
          <a:endParaRPr lang="en-US"/>
        </a:p>
      </dgm:t>
    </dgm:pt>
    <dgm:pt modelId="{023C5A4C-2667-41C3-B366-68690F40C9D9}" type="sibTrans" cxnId="{1419C657-C2E5-4F11-8174-8AF04F6FA8AC}">
      <dgm:prSet/>
      <dgm:spPr/>
      <dgm:t>
        <a:bodyPr/>
        <a:lstStyle/>
        <a:p>
          <a:endParaRPr lang="en-US"/>
        </a:p>
      </dgm:t>
    </dgm:pt>
    <dgm:pt modelId="{2C18946E-22BF-4D18-9B33-2DEAF3A86635}">
      <dgm:prSet phldrT="[Text]"/>
      <dgm:spPr>
        <a:solidFill>
          <a:srgbClr val="C1766A"/>
        </a:solidFill>
      </dgm:spPr>
      <dgm:t>
        <a:bodyPr/>
        <a:lstStyle/>
        <a:p>
          <a:r>
            <a:rPr lang="en-US" dirty="0"/>
            <a:t>bra__</a:t>
          </a:r>
        </a:p>
      </dgm:t>
    </dgm:pt>
    <dgm:pt modelId="{A0A4EBDD-1C97-4F9A-8091-4D3BB4473AA2}" type="parTrans" cxnId="{6BCE341A-B3BC-4881-A0A2-B7FED2103053}">
      <dgm:prSet/>
      <dgm:spPr/>
      <dgm:t>
        <a:bodyPr/>
        <a:lstStyle/>
        <a:p>
          <a:endParaRPr lang="en-US"/>
        </a:p>
      </dgm:t>
    </dgm:pt>
    <dgm:pt modelId="{E1346D6B-3F1C-445E-90C8-F148C10FEE66}" type="sibTrans" cxnId="{6BCE341A-B3BC-4881-A0A2-B7FED2103053}">
      <dgm:prSet/>
      <dgm:spPr>
        <a:solidFill>
          <a:srgbClr val="A54B4E"/>
        </a:solidFill>
      </dgm:spPr>
      <dgm:t>
        <a:bodyPr/>
        <a:lstStyle/>
        <a:p>
          <a:endParaRPr lang="en-US"/>
        </a:p>
      </dgm:t>
    </dgm:pt>
    <dgm:pt modelId="{5676D912-6F33-4DF9-B6DB-2FB20C9288FB}">
      <dgm:prSet phldrT="[Text]" custT="1"/>
      <dgm:spPr/>
      <dgm:t>
        <a:bodyPr/>
        <a:lstStyle/>
        <a:p>
          <a:pPr>
            <a:buNone/>
          </a:pPr>
          <a:r>
            <a:rPr lang="en-US" sz="1050" dirty="0"/>
            <a:t>Brand Terms</a:t>
          </a:r>
        </a:p>
      </dgm:t>
    </dgm:pt>
    <dgm:pt modelId="{A8AD68C9-867F-4115-8DCD-EDFB0C35980D}" type="parTrans" cxnId="{278D6198-5B22-491A-914D-D0F98A3C7C2D}">
      <dgm:prSet/>
      <dgm:spPr/>
      <dgm:t>
        <a:bodyPr/>
        <a:lstStyle/>
        <a:p>
          <a:endParaRPr lang="en-US"/>
        </a:p>
      </dgm:t>
    </dgm:pt>
    <dgm:pt modelId="{54CAE15A-2350-4D7E-9D4C-4464967DDCBC}" type="sibTrans" cxnId="{278D6198-5B22-491A-914D-D0F98A3C7C2D}">
      <dgm:prSet/>
      <dgm:spPr/>
      <dgm:t>
        <a:bodyPr/>
        <a:lstStyle/>
        <a:p>
          <a:endParaRPr lang="en-US"/>
        </a:p>
      </dgm:t>
    </dgm:pt>
    <dgm:pt modelId="{05441ED8-AD5B-405D-95AC-607C2958FE11}">
      <dgm:prSet phldrT="[Text]" custT="1"/>
      <dgm:spPr/>
      <dgm:t>
        <a:bodyPr/>
        <a:lstStyle/>
        <a:p>
          <a:r>
            <a:rPr lang="en-US" sz="800" dirty="0"/>
            <a:t>Extracted from each tweet and encoded as 1 or 0 for “present” or “absent”</a:t>
          </a:r>
        </a:p>
      </dgm:t>
    </dgm:pt>
    <dgm:pt modelId="{72630E40-9A03-4E97-B455-6AC8A63B6B42}" type="parTrans" cxnId="{2FC73F49-B5DF-4A2A-82F8-0F993A62FA61}">
      <dgm:prSet/>
      <dgm:spPr/>
      <dgm:t>
        <a:bodyPr/>
        <a:lstStyle/>
        <a:p>
          <a:endParaRPr lang="en-US"/>
        </a:p>
      </dgm:t>
    </dgm:pt>
    <dgm:pt modelId="{00D74580-EE1C-4536-9A02-AA79F7A7C559}" type="sibTrans" cxnId="{2FC73F49-B5DF-4A2A-82F8-0F993A62FA61}">
      <dgm:prSet/>
      <dgm:spPr/>
      <dgm:t>
        <a:bodyPr/>
        <a:lstStyle/>
        <a:p>
          <a:endParaRPr lang="en-US"/>
        </a:p>
      </dgm:t>
    </dgm:pt>
    <dgm:pt modelId="{FF616345-974D-474B-A749-578995729C3F}">
      <dgm:prSet phldrT="[Text]"/>
      <dgm:spPr>
        <a:solidFill>
          <a:srgbClr val="A54B4E"/>
        </a:solidFill>
      </dgm:spPr>
      <dgm:t>
        <a:bodyPr/>
        <a:lstStyle/>
        <a:p>
          <a:r>
            <a:rPr lang="en-US" dirty="0" err="1"/>
            <a:t>vad</a:t>
          </a:r>
          <a:r>
            <a:rPr lang="en-US" dirty="0"/>
            <a:t>__</a:t>
          </a:r>
        </a:p>
      </dgm:t>
    </dgm:pt>
    <dgm:pt modelId="{F4A0A06F-89D4-4020-A368-5FA476B92D46}" type="parTrans" cxnId="{92199616-506F-4391-8411-E9E6933AB503}">
      <dgm:prSet/>
      <dgm:spPr/>
      <dgm:t>
        <a:bodyPr/>
        <a:lstStyle/>
        <a:p>
          <a:endParaRPr lang="en-US"/>
        </a:p>
      </dgm:t>
    </dgm:pt>
    <dgm:pt modelId="{A64E7916-DC42-46F6-B11F-419D878C185A}" type="sibTrans" cxnId="{92199616-506F-4391-8411-E9E6933AB503}">
      <dgm:prSet/>
      <dgm:spPr>
        <a:solidFill>
          <a:srgbClr val="C1766A"/>
        </a:solidFill>
      </dgm:spPr>
      <dgm:t>
        <a:bodyPr/>
        <a:lstStyle/>
        <a:p>
          <a:endParaRPr lang="en-US"/>
        </a:p>
      </dgm:t>
    </dgm:pt>
    <dgm:pt modelId="{34A33B6D-E366-4BAB-8F3C-9DFBA6DB21FB}">
      <dgm:prSet phldrT="[Text]"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1050" dirty="0"/>
            <a:t>VADER Polarity Scores</a:t>
          </a:r>
        </a:p>
      </dgm:t>
    </dgm:pt>
    <dgm:pt modelId="{843C017B-ABDB-4343-9D8D-AC896BD65127}" type="parTrans" cxnId="{527F4002-AFB5-4FE9-A50F-CECF7430416F}">
      <dgm:prSet/>
      <dgm:spPr/>
      <dgm:t>
        <a:bodyPr/>
        <a:lstStyle/>
        <a:p>
          <a:endParaRPr lang="en-US"/>
        </a:p>
      </dgm:t>
    </dgm:pt>
    <dgm:pt modelId="{F175BBD1-F073-4E41-AB97-B8CA51FF7B36}" type="sibTrans" cxnId="{527F4002-AFB5-4FE9-A50F-CECF7430416F}">
      <dgm:prSet/>
      <dgm:spPr/>
      <dgm:t>
        <a:bodyPr/>
        <a:lstStyle/>
        <a:p>
          <a:endParaRPr lang="en-US"/>
        </a:p>
      </dgm:t>
    </dgm:pt>
    <dgm:pt modelId="{7036628A-B287-4B93-ADDC-263F16A2941C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800" dirty="0"/>
            <a:t>Scores from rule-based sentiment analysis used as features in the greater model</a:t>
          </a:r>
        </a:p>
      </dgm:t>
    </dgm:pt>
    <dgm:pt modelId="{179A134C-031E-421F-9A9A-8F04833AF0C8}" type="parTrans" cxnId="{55E1DAEE-23ED-4585-BC36-969C5734598C}">
      <dgm:prSet/>
      <dgm:spPr/>
      <dgm:t>
        <a:bodyPr/>
        <a:lstStyle/>
        <a:p>
          <a:endParaRPr lang="en-US"/>
        </a:p>
      </dgm:t>
    </dgm:pt>
    <dgm:pt modelId="{1373AC04-0742-486B-810A-C5209EAFCE47}" type="sibTrans" cxnId="{55E1DAEE-23ED-4585-BC36-969C5734598C}">
      <dgm:prSet/>
      <dgm:spPr/>
      <dgm:t>
        <a:bodyPr/>
        <a:lstStyle/>
        <a:p>
          <a:endParaRPr lang="en-US"/>
        </a:p>
      </dgm:t>
    </dgm:pt>
    <dgm:pt modelId="{44BDE4C5-AB3C-4036-A8EF-AB945B1B8CFA}">
      <dgm:prSet phldrT="[Text]" custT="1"/>
      <dgm:spPr/>
      <dgm:t>
        <a:bodyPr/>
        <a:lstStyle/>
        <a:p>
          <a:r>
            <a:rPr lang="en-US" sz="800" dirty="0"/>
            <a:t>Algorithm scores each word relative to each tweet</a:t>
          </a:r>
        </a:p>
      </dgm:t>
    </dgm:pt>
    <dgm:pt modelId="{41560507-9432-4F6C-A57C-5B04437E5A15}" type="parTrans" cxnId="{C063787C-7410-4A83-BB04-283072D5E7B5}">
      <dgm:prSet/>
      <dgm:spPr/>
      <dgm:t>
        <a:bodyPr/>
        <a:lstStyle/>
        <a:p>
          <a:endParaRPr lang="en-US"/>
        </a:p>
      </dgm:t>
    </dgm:pt>
    <dgm:pt modelId="{0F44C43A-AA93-4763-81DD-B5AC10C78826}" type="sibTrans" cxnId="{C063787C-7410-4A83-BB04-283072D5E7B5}">
      <dgm:prSet/>
      <dgm:spPr/>
      <dgm:t>
        <a:bodyPr/>
        <a:lstStyle/>
        <a:p>
          <a:endParaRPr lang="en-US"/>
        </a:p>
      </dgm:t>
    </dgm:pt>
    <dgm:pt modelId="{CCBDEFA5-F11D-4292-9A29-4720F9C1E503}">
      <dgm:prSet phldrT="[Text]" custT="1"/>
      <dgm:spPr/>
      <dgm:t>
        <a:bodyPr/>
        <a:lstStyle/>
        <a:p>
          <a:r>
            <a:rPr lang="en-US" sz="800" dirty="0"/>
            <a:t>Identifies the most important words in each tweet</a:t>
          </a:r>
        </a:p>
      </dgm:t>
    </dgm:pt>
    <dgm:pt modelId="{A20C27FA-FB5F-4BD3-B3D9-6E0939D4662F}" type="parTrans" cxnId="{1DCE75D7-6F87-443B-B1AA-D86479CD28C5}">
      <dgm:prSet/>
      <dgm:spPr/>
      <dgm:t>
        <a:bodyPr/>
        <a:lstStyle/>
        <a:p>
          <a:endParaRPr lang="en-US"/>
        </a:p>
      </dgm:t>
    </dgm:pt>
    <dgm:pt modelId="{03FC8567-60AE-4051-B4CC-F023AE4F4F18}" type="sibTrans" cxnId="{1DCE75D7-6F87-443B-B1AA-D86479CD28C5}">
      <dgm:prSet/>
      <dgm:spPr/>
      <dgm:t>
        <a:bodyPr/>
        <a:lstStyle/>
        <a:p>
          <a:endParaRPr lang="en-US"/>
        </a:p>
      </dgm:t>
    </dgm:pt>
    <dgm:pt modelId="{1305D442-A655-4969-B02D-F39E5B3326B2}">
      <dgm:prSet phldrT="[Text]" custT="1"/>
      <dgm:spPr/>
      <dgm:t>
        <a:bodyPr/>
        <a:lstStyle/>
        <a:p>
          <a:r>
            <a:rPr lang="en-US" sz="800" dirty="0"/>
            <a:t>“Apple”</a:t>
          </a:r>
        </a:p>
      </dgm:t>
    </dgm:pt>
    <dgm:pt modelId="{5BE86528-CA45-49E7-8B6D-F30E9159A390}" type="parTrans" cxnId="{0FE560FD-7B57-4748-8A15-380B2538534D}">
      <dgm:prSet/>
      <dgm:spPr/>
      <dgm:t>
        <a:bodyPr/>
        <a:lstStyle/>
        <a:p>
          <a:endParaRPr lang="en-US"/>
        </a:p>
      </dgm:t>
    </dgm:pt>
    <dgm:pt modelId="{B5E49FFA-7E91-45DC-AE4E-7D5FCF9ECE34}" type="sibTrans" cxnId="{0FE560FD-7B57-4748-8A15-380B2538534D}">
      <dgm:prSet/>
      <dgm:spPr/>
      <dgm:t>
        <a:bodyPr/>
        <a:lstStyle/>
        <a:p>
          <a:endParaRPr lang="en-US"/>
        </a:p>
      </dgm:t>
    </dgm:pt>
    <dgm:pt modelId="{A1287002-AC71-4638-A2F9-D052651F6751}">
      <dgm:prSet phldrT="[Text]" custT="1"/>
      <dgm:spPr/>
      <dgm:t>
        <a:bodyPr/>
        <a:lstStyle/>
        <a:p>
          <a:r>
            <a:rPr lang="en-US" sz="800" dirty="0"/>
            <a:t>“iPad”</a:t>
          </a:r>
        </a:p>
      </dgm:t>
    </dgm:pt>
    <dgm:pt modelId="{94CF0B86-7D33-4CBD-9E24-780BF210CAC3}" type="parTrans" cxnId="{89E40067-FAC3-4EB2-8C9F-CB0DAA512CBA}">
      <dgm:prSet/>
      <dgm:spPr/>
      <dgm:t>
        <a:bodyPr/>
        <a:lstStyle/>
        <a:p>
          <a:endParaRPr lang="en-US"/>
        </a:p>
      </dgm:t>
    </dgm:pt>
    <dgm:pt modelId="{16DDBB09-04BE-45AD-9190-11776542FDAB}" type="sibTrans" cxnId="{89E40067-FAC3-4EB2-8C9F-CB0DAA512CBA}">
      <dgm:prSet/>
      <dgm:spPr/>
      <dgm:t>
        <a:bodyPr/>
        <a:lstStyle/>
        <a:p>
          <a:endParaRPr lang="en-US"/>
        </a:p>
      </dgm:t>
    </dgm:pt>
    <dgm:pt modelId="{4E7DC252-2451-4ED2-BD52-364DB0F6D64E}">
      <dgm:prSet phldrT="[Text]" custT="1"/>
      <dgm:spPr/>
      <dgm:t>
        <a:bodyPr/>
        <a:lstStyle/>
        <a:p>
          <a:r>
            <a:rPr lang="en-US" sz="800" dirty="0"/>
            <a:t>“iPhone App”</a:t>
          </a:r>
        </a:p>
      </dgm:t>
    </dgm:pt>
    <dgm:pt modelId="{DB9E7B2A-074C-451F-A7E6-552B7972A2BC}" type="parTrans" cxnId="{458B9B83-A09C-45DC-8391-68DBD1D20D28}">
      <dgm:prSet/>
      <dgm:spPr/>
      <dgm:t>
        <a:bodyPr/>
        <a:lstStyle/>
        <a:p>
          <a:endParaRPr lang="en-US"/>
        </a:p>
      </dgm:t>
    </dgm:pt>
    <dgm:pt modelId="{27EB97CD-9AD4-4781-92A0-F5C53F6AAF71}" type="sibTrans" cxnId="{458B9B83-A09C-45DC-8391-68DBD1D20D28}">
      <dgm:prSet/>
      <dgm:spPr/>
      <dgm:t>
        <a:bodyPr/>
        <a:lstStyle/>
        <a:p>
          <a:endParaRPr lang="en-US"/>
        </a:p>
      </dgm:t>
    </dgm:pt>
    <dgm:pt modelId="{A9ED45EC-8290-4CC9-95E3-EE45039E3DD2}">
      <dgm:prSet phldrT="[Text]" custT="1"/>
      <dgm:spPr/>
      <dgm:t>
        <a:bodyPr/>
        <a:lstStyle/>
        <a:p>
          <a:r>
            <a:rPr lang="en-US" sz="800" dirty="0"/>
            <a:t>More…</a:t>
          </a:r>
        </a:p>
      </dgm:t>
    </dgm:pt>
    <dgm:pt modelId="{92B9B580-0D8F-445B-8CAE-C4930DD60BDA}" type="parTrans" cxnId="{5B4ED16C-3C93-44B6-A91B-E404183C4D18}">
      <dgm:prSet/>
      <dgm:spPr/>
      <dgm:t>
        <a:bodyPr/>
        <a:lstStyle/>
        <a:p>
          <a:endParaRPr lang="en-US"/>
        </a:p>
      </dgm:t>
    </dgm:pt>
    <dgm:pt modelId="{63ACC8EA-3F2A-4433-BD01-6340702F8088}" type="sibTrans" cxnId="{5B4ED16C-3C93-44B6-A91B-E404183C4D18}">
      <dgm:prSet/>
      <dgm:spPr/>
      <dgm:t>
        <a:bodyPr/>
        <a:lstStyle/>
        <a:p>
          <a:endParaRPr lang="en-US"/>
        </a:p>
      </dgm:t>
    </dgm:pt>
    <dgm:pt modelId="{4ECCE8DE-1FEC-41F9-B24A-563342E6BD0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800" dirty="0"/>
            <a:t>Valence Aware Dictionary and Sentiment Reasoner</a:t>
          </a:r>
        </a:p>
      </dgm:t>
    </dgm:pt>
    <dgm:pt modelId="{FB16516E-6E1B-440A-9D0B-44C9D96A6080}" type="parTrans" cxnId="{3852281B-B5C4-4B78-95D7-7304A606D859}">
      <dgm:prSet/>
      <dgm:spPr/>
      <dgm:t>
        <a:bodyPr/>
        <a:lstStyle/>
        <a:p>
          <a:endParaRPr lang="en-US"/>
        </a:p>
      </dgm:t>
    </dgm:pt>
    <dgm:pt modelId="{90F6E1A8-609B-4807-A376-B369739F706F}" type="sibTrans" cxnId="{3852281B-B5C4-4B78-95D7-7304A606D85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6E21944-E60D-4A8E-8485-F5F6BF075568}">
          <dgm:prSet phldrT="[Text]" custT="1"/>
          <dgm:spPr/>
          <dgm:t>
            <a:bodyPr/>
            <a:lstStyle/>
            <a:p>
              <a:r>
                <a:rPr lang="en-US" sz="800" dirty="0"/>
                <a:t>Term Frequency </a:t>
              </a:r>
              <a14:m>
                <m:oMath xmlns:m="http://schemas.openxmlformats.org/officeDocument/2006/math">
                  <m:r>
                    <a:rPr lang="en-US" sz="80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</m:oMath>
              </a14:m>
              <a:r>
                <a:rPr lang="en-US" sz="800" dirty="0"/>
                <a:t> Inverse Document Frequency</a:t>
              </a:r>
            </a:p>
          </dgm:t>
        </dgm:pt>
      </mc:Choice>
      <mc:Fallback xmlns="">
        <dgm:pt modelId="{A6E21944-E60D-4A8E-8485-F5F6BF075568}">
          <dgm:prSet phldrT="[Text]" custT="1"/>
          <dgm:spPr/>
          <dgm:t>
            <a:bodyPr/>
            <a:lstStyle/>
            <a:p>
              <a:r>
                <a:rPr lang="en-US" sz="800" dirty="0"/>
                <a:t>Term Frequency </a:t>
              </a:r>
              <a:r>
                <a:rPr lang="en-US" sz="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×</a:t>
              </a:r>
              <a:r>
                <a:rPr lang="en-US" sz="800" dirty="0"/>
                <a:t> Inverse Document Frequency</a:t>
              </a:r>
            </a:p>
          </dgm:t>
        </dgm:pt>
      </mc:Fallback>
    </mc:AlternateContent>
    <dgm:pt modelId="{665ADD02-699E-4333-A7C5-9D47098E0571}" type="parTrans" cxnId="{71EFD15E-623D-4BB6-B7FA-9D293ED91FF1}">
      <dgm:prSet/>
      <dgm:spPr/>
      <dgm:t>
        <a:bodyPr/>
        <a:lstStyle/>
        <a:p>
          <a:endParaRPr lang="en-US"/>
        </a:p>
      </dgm:t>
    </dgm:pt>
    <dgm:pt modelId="{93057580-F04E-4C3D-B940-02A9059F93FF}" type="sibTrans" cxnId="{71EFD15E-623D-4BB6-B7FA-9D293ED91FF1}">
      <dgm:prSet/>
      <dgm:spPr/>
      <dgm:t>
        <a:bodyPr/>
        <a:lstStyle/>
        <a:p>
          <a:endParaRPr lang="en-US"/>
        </a:p>
      </dgm:t>
    </dgm:pt>
    <dgm:pt modelId="{A48AEA63-9741-437C-AF6F-D4A1D1F84FFF}" type="pres">
      <dgm:prSet presAssocID="{6955B97D-EA3D-4F67-AC23-AD102A28778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CE8FA0E-0D2F-42CB-82A4-193CCBBB3085}" type="pres">
      <dgm:prSet presAssocID="{06786223-5B62-4687-B372-38F39ED8AC57}" presName="gear1" presStyleLbl="node1" presStyleIdx="0" presStyleCnt="3">
        <dgm:presLayoutVars>
          <dgm:chMax val="1"/>
          <dgm:bulletEnabled val="1"/>
        </dgm:presLayoutVars>
      </dgm:prSet>
      <dgm:spPr/>
    </dgm:pt>
    <dgm:pt modelId="{3B40A99A-2B99-45D4-B35B-F330902F996D}" type="pres">
      <dgm:prSet presAssocID="{06786223-5B62-4687-B372-38F39ED8AC57}" presName="gear1srcNode" presStyleLbl="node1" presStyleIdx="0" presStyleCnt="3"/>
      <dgm:spPr/>
    </dgm:pt>
    <dgm:pt modelId="{61C45E15-A85B-44DB-959E-F13739CD25F9}" type="pres">
      <dgm:prSet presAssocID="{06786223-5B62-4687-B372-38F39ED8AC57}" presName="gear1dstNode" presStyleLbl="node1" presStyleIdx="0" presStyleCnt="3"/>
      <dgm:spPr/>
    </dgm:pt>
    <dgm:pt modelId="{6548AE36-2C60-43BD-9CD6-CE0C798AB012}" type="pres">
      <dgm:prSet presAssocID="{06786223-5B62-4687-B372-38F39ED8AC57}" presName="gear1ch" presStyleLbl="fgAcc1" presStyleIdx="0" presStyleCnt="3" custScaleX="113883" custScaleY="123882" custLinFactNeighborX="3210" custLinFactNeighborY="2140">
        <dgm:presLayoutVars>
          <dgm:chMax val="0"/>
          <dgm:bulletEnabled val="1"/>
        </dgm:presLayoutVars>
      </dgm:prSet>
      <dgm:spPr/>
    </dgm:pt>
    <dgm:pt modelId="{FBE4207D-2653-4107-BDE4-1D71627D3511}" type="pres">
      <dgm:prSet presAssocID="{2C18946E-22BF-4D18-9B33-2DEAF3A86635}" presName="gear2" presStyleLbl="node1" presStyleIdx="1" presStyleCnt="3">
        <dgm:presLayoutVars>
          <dgm:chMax val="1"/>
          <dgm:bulletEnabled val="1"/>
        </dgm:presLayoutVars>
      </dgm:prSet>
      <dgm:spPr/>
    </dgm:pt>
    <dgm:pt modelId="{94C20FC3-B3C1-4D94-BB8A-41081E0D6D0A}" type="pres">
      <dgm:prSet presAssocID="{2C18946E-22BF-4D18-9B33-2DEAF3A86635}" presName="gear2srcNode" presStyleLbl="node1" presStyleIdx="1" presStyleCnt="3"/>
      <dgm:spPr/>
    </dgm:pt>
    <dgm:pt modelId="{1D1D3E2E-E86B-4778-8AE0-A969B2D94D45}" type="pres">
      <dgm:prSet presAssocID="{2C18946E-22BF-4D18-9B33-2DEAF3A86635}" presName="gear2dstNode" presStyleLbl="node1" presStyleIdx="1" presStyleCnt="3"/>
      <dgm:spPr/>
    </dgm:pt>
    <dgm:pt modelId="{1C808784-41C8-4B34-AFC6-BEE0D2E56563}" type="pres">
      <dgm:prSet presAssocID="{2C18946E-22BF-4D18-9B33-2DEAF3A86635}" presName="gear2ch" presStyleLbl="fgAcc1" presStyleIdx="1" presStyleCnt="3" custScaleX="84860" custScaleY="169214" custLinFactNeighborX="-6420" custLinFactNeighborY="35758">
        <dgm:presLayoutVars>
          <dgm:chMax val="0"/>
          <dgm:bulletEnabled val="1"/>
        </dgm:presLayoutVars>
      </dgm:prSet>
      <dgm:spPr/>
    </dgm:pt>
    <dgm:pt modelId="{356B0C7C-DCF3-4DC7-85A4-438BAC3D90D1}" type="pres">
      <dgm:prSet presAssocID="{FF616345-974D-474B-A749-578995729C3F}" presName="gear3" presStyleLbl="node1" presStyleIdx="2" presStyleCnt="3"/>
      <dgm:spPr/>
    </dgm:pt>
    <dgm:pt modelId="{99594E31-2228-492F-9E79-CECA0D214411}" type="pres">
      <dgm:prSet presAssocID="{FF616345-974D-474B-A749-578995729C3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8DDACA6-8512-4799-9EF1-5041EE1913C1}" type="pres">
      <dgm:prSet presAssocID="{FF616345-974D-474B-A749-578995729C3F}" presName="gear3srcNode" presStyleLbl="node1" presStyleIdx="2" presStyleCnt="3"/>
      <dgm:spPr/>
    </dgm:pt>
    <dgm:pt modelId="{F713B237-6BE7-48F9-886A-64CF7846C16F}" type="pres">
      <dgm:prSet presAssocID="{FF616345-974D-474B-A749-578995729C3F}" presName="gear3dstNode" presStyleLbl="node1" presStyleIdx="2" presStyleCnt="3"/>
      <dgm:spPr/>
    </dgm:pt>
    <dgm:pt modelId="{3392F942-8998-40F6-9E78-6B4C7CACB421}" type="pres">
      <dgm:prSet presAssocID="{FF616345-974D-474B-A749-578995729C3F}" presName="gear3ch" presStyleLbl="fgAcc1" presStyleIdx="2" presStyleCnt="3" custScaleX="116378" custScaleY="113852" custLinFactNeighborX="13173" custLinFactNeighborY="2514">
        <dgm:presLayoutVars>
          <dgm:chMax val="0"/>
          <dgm:bulletEnabled val="1"/>
        </dgm:presLayoutVars>
      </dgm:prSet>
      <dgm:spPr/>
    </dgm:pt>
    <dgm:pt modelId="{11655F19-4AB2-429A-A329-D65716DB38B0}" type="pres">
      <dgm:prSet presAssocID="{27736BA3-23A1-4FC1-A863-0BDB755E4DE1}" presName="connector1" presStyleLbl="sibTrans2D1" presStyleIdx="0" presStyleCnt="3"/>
      <dgm:spPr/>
    </dgm:pt>
    <dgm:pt modelId="{D4BAE29B-56B2-48D2-A708-50BA179EA34F}" type="pres">
      <dgm:prSet presAssocID="{E1346D6B-3F1C-445E-90C8-F148C10FEE66}" presName="connector2" presStyleLbl="sibTrans2D1" presStyleIdx="1" presStyleCnt="3"/>
      <dgm:spPr/>
    </dgm:pt>
    <dgm:pt modelId="{08B236EE-0E59-44AA-9C9B-EC5F70708010}" type="pres">
      <dgm:prSet presAssocID="{A64E7916-DC42-46F6-B11F-419D878C185A}" presName="connector3" presStyleLbl="sibTrans2D1" presStyleIdx="2" presStyleCnt="3"/>
      <dgm:spPr/>
    </dgm:pt>
  </dgm:ptLst>
  <dgm:cxnLst>
    <dgm:cxn modelId="{527F4002-AFB5-4FE9-A50F-CECF7430416F}" srcId="{FF616345-974D-474B-A749-578995729C3F}" destId="{34A33B6D-E366-4BAB-8F3C-9DFBA6DB21FB}" srcOrd="0" destOrd="0" parTransId="{843C017B-ABDB-4343-9D8D-AC896BD65127}" sibTransId="{F175BBD1-F073-4E41-AB97-B8CA51FF7B36}"/>
    <dgm:cxn modelId="{DE9A5410-92BA-4774-9B5A-B12D90FFF565}" type="presOf" srcId="{A9ED45EC-8290-4CC9-95E3-EE45039E3DD2}" destId="{1C808784-41C8-4B34-AFC6-BEE0D2E56563}" srcOrd="0" destOrd="4" presId="urn:microsoft.com/office/officeart/2005/8/layout/gear1"/>
    <dgm:cxn modelId="{3680DF12-4538-4C84-ABC6-8560ED618395}" type="presOf" srcId="{E1346D6B-3F1C-445E-90C8-F148C10FEE66}" destId="{D4BAE29B-56B2-48D2-A708-50BA179EA34F}" srcOrd="0" destOrd="0" presId="urn:microsoft.com/office/officeart/2005/8/layout/gear1"/>
    <dgm:cxn modelId="{92199616-506F-4391-8411-E9E6933AB503}" srcId="{6955B97D-EA3D-4F67-AC23-AD102A287784}" destId="{FF616345-974D-474B-A749-578995729C3F}" srcOrd="2" destOrd="0" parTransId="{F4A0A06F-89D4-4020-A368-5FA476B92D46}" sibTransId="{A64E7916-DC42-46F6-B11F-419D878C185A}"/>
    <dgm:cxn modelId="{6BCE341A-B3BC-4881-A0A2-B7FED2103053}" srcId="{6955B97D-EA3D-4F67-AC23-AD102A287784}" destId="{2C18946E-22BF-4D18-9B33-2DEAF3A86635}" srcOrd="1" destOrd="0" parTransId="{A0A4EBDD-1C97-4F9A-8091-4D3BB4473AA2}" sibTransId="{E1346D6B-3F1C-445E-90C8-F148C10FEE66}"/>
    <dgm:cxn modelId="{3852281B-B5C4-4B78-95D7-7304A606D859}" srcId="{FF616345-974D-474B-A749-578995729C3F}" destId="{4ECCE8DE-1FEC-41F9-B24A-563342E6BD08}" srcOrd="1" destOrd="0" parTransId="{FB16516E-6E1B-440A-9D0B-44C9D96A6080}" sibTransId="{90F6E1A8-609B-4807-A376-B369739F706F}"/>
    <dgm:cxn modelId="{591F9524-3DB4-4176-81BF-8925422C48E7}" type="presOf" srcId="{FF616345-974D-474B-A749-578995729C3F}" destId="{99594E31-2228-492F-9E79-CECA0D214411}" srcOrd="1" destOrd="0" presId="urn:microsoft.com/office/officeart/2005/8/layout/gear1"/>
    <dgm:cxn modelId="{30EC0B25-CDAA-42FB-AB00-21BB8834EEC2}" type="presOf" srcId="{A6E21944-E60D-4A8E-8485-F5F6BF075568}" destId="{6548AE36-2C60-43BD-9CD6-CE0C798AB012}" srcOrd="0" destOrd="1" presId="urn:microsoft.com/office/officeart/2005/8/layout/gear1"/>
    <dgm:cxn modelId="{78640927-C0BE-4238-B40B-139FB4ACB9A5}" type="presOf" srcId="{27736BA3-23A1-4FC1-A863-0BDB755E4DE1}" destId="{11655F19-4AB2-429A-A329-D65716DB38B0}" srcOrd="0" destOrd="0" presId="urn:microsoft.com/office/officeart/2005/8/layout/gear1"/>
    <dgm:cxn modelId="{3AF73B2A-7655-4B4F-BC26-1418AEA32CB5}" type="presOf" srcId="{6955B97D-EA3D-4F67-AC23-AD102A287784}" destId="{A48AEA63-9741-437C-AF6F-D4A1D1F84FFF}" srcOrd="0" destOrd="0" presId="urn:microsoft.com/office/officeart/2005/8/layout/gear1"/>
    <dgm:cxn modelId="{5771082E-876C-4973-AF9B-3F47835730A6}" type="presOf" srcId="{4ECCE8DE-1FEC-41F9-B24A-563342E6BD08}" destId="{3392F942-8998-40F6-9E78-6B4C7CACB421}" srcOrd="0" destOrd="1" presId="urn:microsoft.com/office/officeart/2005/8/layout/gear1"/>
    <dgm:cxn modelId="{71EFD15E-623D-4BB6-B7FA-9D293ED91FF1}" srcId="{06786223-5B62-4687-B372-38F39ED8AC57}" destId="{A6E21944-E60D-4A8E-8485-F5F6BF075568}" srcOrd="1" destOrd="0" parTransId="{665ADD02-699E-4333-A7C5-9D47098E0571}" sibTransId="{93057580-F04E-4C3D-B940-02A9059F93FF}"/>
    <dgm:cxn modelId="{C8526662-9C76-4569-8399-728D72D11D23}" type="presOf" srcId="{2C18946E-22BF-4D18-9B33-2DEAF3A86635}" destId="{94C20FC3-B3C1-4D94-BB8A-41081E0D6D0A}" srcOrd="1" destOrd="0" presId="urn:microsoft.com/office/officeart/2005/8/layout/gear1"/>
    <dgm:cxn modelId="{6667B562-E655-4AA1-8170-B46FE9C6FFA1}" type="presOf" srcId="{A1287002-AC71-4638-A2F9-D052651F6751}" destId="{1C808784-41C8-4B34-AFC6-BEE0D2E56563}" srcOrd="0" destOrd="2" presId="urn:microsoft.com/office/officeart/2005/8/layout/gear1"/>
    <dgm:cxn modelId="{996D7864-7F7B-4EE5-BCB4-916F43736B7E}" type="presOf" srcId="{2C18946E-22BF-4D18-9B33-2DEAF3A86635}" destId="{FBE4207D-2653-4107-BDE4-1D71627D3511}" srcOrd="0" destOrd="0" presId="urn:microsoft.com/office/officeart/2005/8/layout/gear1"/>
    <dgm:cxn modelId="{C237A566-D40D-455C-ACFF-84FB9A93E1C6}" type="presOf" srcId="{1F597834-ED49-4537-9A0F-F2AA16CA75AD}" destId="{6548AE36-2C60-43BD-9CD6-CE0C798AB012}" srcOrd="0" destOrd="0" presId="urn:microsoft.com/office/officeart/2005/8/layout/gear1"/>
    <dgm:cxn modelId="{89E40067-FAC3-4EB2-8C9F-CB0DAA512CBA}" srcId="{5676D912-6F33-4DF9-B6DB-2FB20C9288FB}" destId="{A1287002-AC71-4638-A2F9-D052651F6751}" srcOrd="1" destOrd="0" parTransId="{94CF0B86-7D33-4CBD-9E24-780BF210CAC3}" sibTransId="{16DDBB09-04BE-45AD-9190-11776542FDAB}"/>
    <dgm:cxn modelId="{2FC73F49-B5DF-4A2A-82F8-0F993A62FA61}" srcId="{2C18946E-22BF-4D18-9B33-2DEAF3A86635}" destId="{05441ED8-AD5B-405D-95AC-607C2958FE11}" srcOrd="1" destOrd="0" parTransId="{72630E40-9A03-4E97-B455-6AC8A63B6B42}" sibTransId="{00D74580-EE1C-4536-9A02-AA79F7A7C559}"/>
    <dgm:cxn modelId="{BC4A2F4B-DADF-4AFC-8875-55043D0D42E7}" type="presOf" srcId="{FF616345-974D-474B-A749-578995729C3F}" destId="{F713B237-6BE7-48F9-886A-64CF7846C16F}" srcOrd="3" destOrd="0" presId="urn:microsoft.com/office/officeart/2005/8/layout/gear1"/>
    <dgm:cxn modelId="{5B4ED16C-3C93-44B6-A91B-E404183C4D18}" srcId="{5676D912-6F33-4DF9-B6DB-2FB20C9288FB}" destId="{A9ED45EC-8290-4CC9-95E3-EE45039E3DD2}" srcOrd="3" destOrd="0" parTransId="{92B9B580-0D8F-445B-8CAE-C4930DD60BDA}" sibTransId="{63ACC8EA-3F2A-4433-BD01-6340702F8088}"/>
    <dgm:cxn modelId="{00E56F4F-BDFA-490E-825F-91AAD3CF82C9}" type="presOf" srcId="{06786223-5B62-4687-B372-38F39ED8AC57}" destId="{61C45E15-A85B-44DB-959E-F13739CD25F9}" srcOrd="2" destOrd="0" presId="urn:microsoft.com/office/officeart/2005/8/layout/gear1"/>
    <dgm:cxn modelId="{35999E51-FA38-455E-A0B6-C903E7F4B335}" type="presOf" srcId="{4E7DC252-2451-4ED2-BD52-364DB0F6D64E}" destId="{1C808784-41C8-4B34-AFC6-BEE0D2E56563}" srcOrd="0" destOrd="3" presId="urn:microsoft.com/office/officeart/2005/8/layout/gear1"/>
    <dgm:cxn modelId="{3C501B52-E606-4E03-A837-82E386D15DC7}" type="presOf" srcId="{5676D912-6F33-4DF9-B6DB-2FB20C9288FB}" destId="{1C808784-41C8-4B34-AFC6-BEE0D2E56563}" srcOrd="0" destOrd="0" presId="urn:microsoft.com/office/officeart/2005/8/layout/gear1"/>
    <dgm:cxn modelId="{B319B574-CB26-4D91-9432-7561933473B0}" type="presOf" srcId="{44BDE4C5-AB3C-4036-A8EF-AB945B1B8CFA}" destId="{6548AE36-2C60-43BD-9CD6-CE0C798AB012}" srcOrd="0" destOrd="2" presId="urn:microsoft.com/office/officeart/2005/8/layout/gear1"/>
    <dgm:cxn modelId="{1419C657-C2E5-4F11-8174-8AF04F6FA8AC}" srcId="{06786223-5B62-4687-B372-38F39ED8AC57}" destId="{1F597834-ED49-4537-9A0F-F2AA16CA75AD}" srcOrd="0" destOrd="0" parTransId="{5C4119A8-1319-4800-81A6-0D2D935C580D}" sibTransId="{023C5A4C-2667-41C3-B366-68690F40C9D9}"/>
    <dgm:cxn modelId="{C063787C-7410-4A83-BB04-283072D5E7B5}" srcId="{06786223-5B62-4687-B372-38F39ED8AC57}" destId="{44BDE4C5-AB3C-4036-A8EF-AB945B1B8CFA}" srcOrd="2" destOrd="0" parTransId="{41560507-9432-4F6C-A57C-5B04437E5A15}" sibTransId="{0F44C43A-AA93-4763-81DD-B5AC10C78826}"/>
    <dgm:cxn modelId="{4C9B0282-9702-49D0-AC30-E60EEB172954}" type="presOf" srcId="{06786223-5B62-4687-B372-38F39ED8AC57}" destId="{FCE8FA0E-0D2F-42CB-82A4-193CCBBB3085}" srcOrd="0" destOrd="0" presId="urn:microsoft.com/office/officeart/2005/8/layout/gear1"/>
    <dgm:cxn modelId="{458B9B83-A09C-45DC-8391-68DBD1D20D28}" srcId="{5676D912-6F33-4DF9-B6DB-2FB20C9288FB}" destId="{4E7DC252-2451-4ED2-BD52-364DB0F6D64E}" srcOrd="2" destOrd="0" parTransId="{DB9E7B2A-074C-451F-A7E6-552B7972A2BC}" sibTransId="{27EB97CD-9AD4-4781-92A0-F5C53F6AAF71}"/>
    <dgm:cxn modelId="{7CD7E68D-6F2D-4560-942C-4686152064DA}" type="presOf" srcId="{FF616345-974D-474B-A749-578995729C3F}" destId="{B8DDACA6-8512-4799-9EF1-5041EE1913C1}" srcOrd="2" destOrd="0" presId="urn:microsoft.com/office/officeart/2005/8/layout/gear1"/>
    <dgm:cxn modelId="{278D6198-5B22-491A-914D-D0F98A3C7C2D}" srcId="{2C18946E-22BF-4D18-9B33-2DEAF3A86635}" destId="{5676D912-6F33-4DF9-B6DB-2FB20C9288FB}" srcOrd="0" destOrd="0" parTransId="{A8AD68C9-867F-4115-8DCD-EDFB0C35980D}" sibTransId="{54CAE15A-2350-4D7E-9D4C-4464967DDCBC}"/>
    <dgm:cxn modelId="{A5F54CA9-760E-4FC5-8549-859F03D006F4}" type="presOf" srcId="{A64E7916-DC42-46F6-B11F-419D878C185A}" destId="{08B236EE-0E59-44AA-9C9B-EC5F70708010}" srcOrd="0" destOrd="0" presId="urn:microsoft.com/office/officeart/2005/8/layout/gear1"/>
    <dgm:cxn modelId="{E22AA2AB-E736-44F9-B336-93687BD563EC}" type="presOf" srcId="{05441ED8-AD5B-405D-95AC-607C2958FE11}" destId="{1C808784-41C8-4B34-AFC6-BEE0D2E56563}" srcOrd="0" destOrd="5" presId="urn:microsoft.com/office/officeart/2005/8/layout/gear1"/>
    <dgm:cxn modelId="{4F5B33AE-573D-49DF-8ED9-42750808BD79}" type="presOf" srcId="{34A33B6D-E366-4BAB-8F3C-9DFBA6DB21FB}" destId="{3392F942-8998-40F6-9E78-6B4C7CACB421}" srcOrd="0" destOrd="0" presId="urn:microsoft.com/office/officeart/2005/8/layout/gear1"/>
    <dgm:cxn modelId="{B3A969C1-A589-4190-90B4-146B33484AB6}" type="presOf" srcId="{7036628A-B287-4B93-ADDC-263F16A2941C}" destId="{3392F942-8998-40F6-9E78-6B4C7CACB421}" srcOrd="0" destOrd="2" presId="urn:microsoft.com/office/officeart/2005/8/layout/gear1"/>
    <dgm:cxn modelId="{EB2166C7-F38C-4631-A79D-8D6CAD46CB26}" type="presOf" srcId="{1305D442-A655-4969-B02D-F39E5B3326B2}" destId="{1C808784-41C8-4B34-AFC6-BEE0D2E56563}" srcOrd="0" destOrd="1" presId="urn:microsoft.com/office/officeart/2005/8/layout/gear1"/>
    <dgm:cxn modelId="{C0759AC7-0D6E-4578-9ECB-78FDDCF28C78}" type="presOf" srcId="{2C18946E-22BF-4D18-9B33-2DEAF3A86635}" destId="{1D1D3E2E-E86B-4778-8AE0-A969B2D94D45}" srcOrd="2" destOrd="0" presId="urn:microsoft.com/office/officeart/2005/8/layout/gear1"/>
    <dgm:cxn modelId="{4750DCCB-0F84-4B32-9B43-35E607EA558A}" srcId="{6955B97D-EA3D-4F67-AC23-AD102A287784}" destId="{06786223-5B62-4687-B372-38F39ED8AC57}" srcOrd="0" destOrd="0" parTransId="{0EB4AD9F-1F54-4F10-8351-72ADA7800511}" sibTransId="{27736BA3-23A1-4FC1-A863-0BDB755E4DE1}"/>
    <dgm:cxn modelId="{1DCE75D7-6F87-443B-B1AA-D86479CD28C5}" srcId="{06786223-5B62-4687-B372-38F39ED8AC57}" destId="{CCBDEFA5-F11D-4292-9A29-4720F9C1E503}" srcOrd="3" destOrd="0" parTransId="{A20C27FA-FB5F-4BD3-B3D9-6E0939D4662F}" sibTransId="{03FC8567-60AE-4051-B4CC-F023AE4F4F18}"/>
    <dgm:cxn modelId="{5A7647E8-7425-436A-B135-1845276006B0}" type="presOf" srcId="{CCBDEFA5-F11D-4292-9A29-4720F9C1E503}" destId="{6548AE36-2C60-43BD-9CD6-CE0C798AB012}" srcOrd="0" destOrd="3" presId="urn:microsoft.com/office/officeart/2005/8/layout/gear1"/>
    <dgm:cxn modelId="{EE1AC7EB-0569-4913-97E5-E25DFB137E13}" type="presOf" srcId="{06786223-5B62-4687-B372-38F39ED8AC57}" destId="{3B40A99A-2B99-45D4-B35B-F330902F996D}" srcOrd="1" destOrd="0" presId="urn:microsoft.com/office/officeart/2005/8/layout/gear1"/>
    <dgm:cxn modelId="{55E1DAEE-23ED-4585-BC36-969C5734598C}" srcId="{FF616345-974D-474B-A749-578995729C3F}" destId="{7036628A-B287-4B93-ADDC-263F16A2941C}" srcOrd="2" destOrd="0" parTransId="{179A134C-031E-421F-9A9A-8F04833AF0C8}" sibTransId="{1373AC04-0742-486B-810A-C5209EAFCE47}"/>
    <dgm:cxn modelId="{78D1BFF2-06BD-4B21-8692-01C35E6C4306}" type="presOf" srcId="{FF616345-974D-474B-A749-578995729C3F}" destId="{356B0C7C-DCF3-4DC7-85A4-438BAC3D90D1}" srcOrd="0" destOrd="0" presId="urn:microsoft.com/office/officeart/2005/8/layout/gear1"/>
    <dgm:cxn modelId="{0FE560FD-7B57-4748-8A15-380B2538534D}" srcId="{5676D912-6F33-4DF9-B6DB-2FB20C9288FB}" destId="{1305D442-A655-4969-B02D-F39E5B3326B2}" srcOrd="0" destOrd="0" parTransId="{5BE86528-CA45-49E7-8B6D-F30E9159A390}" sibTransId="{B5E49FFA-7E91-45DC-AE4E-7D5FCF9ECE34}"/>
    <dgm:cxn modelId="{41429040-7802-455C-BBF0-8383A13AEB0E}" type="presParOf" srcId="{A48AEA63-9741-437C-AF6F-D4A1D1F84FFF}" destId="{FCE8FA0E-0D2F-42CB-82A4-193CCBBB3085}" srcOrd="0" destOrd="0" presId="urn:microsoft.com/office/officeart/2005/8/layout/gear1"/>
    <dgm:cxn modelId="{80678202-D2C0-4725-9DA3-085C78C01865}" type="presParOf" srcId="{A48AEA63-9741-437C-AF6F-D4A1D1F84FFF}" destId="{3B40A99A-2B99-45D4-B35B-F330902F996D}" srcOrd="1" destOrd="0" presId="urn:microsoft.com/office/officeart/2005/8/layout/gear1"/>
    <dgm:cxn modelId="{9347F35D-7DB4-4AE7-B03D-252B03729FDB}" type="presParOf" srcId="{A48AEA63-9741-437C-AF6F-D4A1D1F84FFF}" destId="{61C45E15-A85B-44DB-959E-F13739CD25F9}" srcOrd="2" destOrd="0" presId="urn:microsoft.com/office/officeart/2005/8/layout/gear1"/>
    <dgm:cxn modelId="{CAB2F8E9-EF69-494D-BF0A-1F5B840245D4}" type="presParOf" srcId="{A48AEA63-9741-437C-AF6F-D4A1D1F84FFF}" destId="{6548AE36-2C60-43BD-9CD6-CE0C798AB012}" srcOrd="3" destOrd="0" presId="urn:microsoft.com/office/officeart/2005/8/layout/gear1"/>
    <dgm:cxn modelId="{F5EB896F-CDC7-4DB2-A628-02C28A91D0F5}" type="presParOf" srcId="{A48AEA63-9741-437C-AF6F-D4A1D1F84FFF}" destId="{FBE4207D-2653-4107-BDE4-1D71627D3511}" srcOrd="4" destOrd="0" presId="urn:microsoft.com/office/officeart/2005/8/layout/gear1"/>
    <dgm:cxn modelId="{2780DFA5-7277-4394-B869-179A31F51D5B}" type="presParOf" srcId="{A48AEA63-9741-437C-AF6F-D4A1D1F84FFF}" destId="{94C20FC3-B3C1-4D94-BB8A-41081E0D6D0A}" srcOrd="5" destOrd="0" presId="urn:microsoft.com/office/officeart/2005/8/layout/gear1"/>
    <dgm:cxn modelId="{646D2B34-72C6-4560-A887-5FA899377D8F}" type="presParOf" srcId="{A48AEA63-9741-437C-AF6F-D4A1D1F84FFF}" destId="{1D1D3E2E-E86B-4778-8AE0-A969B2D94D45}" srcOrd="6" destOrd="0" presId="urn:microsoft.com/office/officeart/2005/8/layout/gear1"/>
    <dgm:cxn modelId="{B32125C8-B3F3-4FD6-94C3-8C7CD03EC5D4}" type="presParOf" srcId="{A48AEA63-9741-437C-AF6F-D4A1D1F84FFF}" destId="{1C808784-41C8-4B34-AFC6-BEE0D2E56563}" srcOrd="7" destOrd="0" presId="urn:microsoft.com/office/officeart/2005/8/layout/gear1"/>
    <dgm:cxn modelId="{6151FD36-F1EE-439A-A978-B137BA7BBEF4}" type="presParOf" srcId="{A48AEA63-9741-437C-AF6F-D4A1D1F84FFF}" destId="{356B0C7C-DCF3-4DC7-85A4-438BAC3D90D1}" srcOrd="8" destOrd="0" presId="urn:microsoft.com/office/officeart/2005/8/layout/gear1"/>
    <dgm:cxn modelId="{84C90BA7-007D-4FFA-A23E-3EBFD8198D8E}" type="presParOf" srcId="{A48AEA63-9741-437C-AF6F-D4A1D1F84FFF}" destId="{99594E31-2228-492F-9E79-CECA0D214411}" srcOrd="9" destOrd="0" presId="urn:microsoft.com/office/officeart/2005/8/layout/gear1"/>
    <dgm:cxn modelId="{B5ACF1C8-0278-4F04-87D1-05F3C647ECDA}" type="presParOf" srcId="{A48AEA63-9741-437C-AF6F-D4A1D1F84FFF}" destId="{B8DDACA6-8512-4799-9EF1-5041EE1913C1}" srcOrd="10" destOrd="0" presId="urn:microsoft.com/office/officeart/2005/8/layout/gear1"/>
    <dgm:cxn modelId="{C3EEB355-1C4F-453D-92AF-41E84182DFD8}" type="presParOf" srcId="{A48AEA63-9741-437C-AF6F-D4A1D1F84FFF}" destId="{F713B237-6BE7-48F9-886A-64CF7846C16F}" srcOrd="11" destOrd="0" presId="urn:microsoft.com/office/officeart/2005/8/layout/gear1"/>
    <dgm:cxn modelId="{851B5184-1A92-4857-BD1A-FE63A12FF604}" type="presParOf" srcId="{A48AEA63-9741-437C-AF6F-D4A1D1F84FFF}" destId="{3392F942-8998-40F6-9E78-6B4C7CACB421}" srcOrd="12" destOrd="0" presId="urn:microsoft.com/office/officeart/2005/8/layout/gear1"/>
    <dgm:cxn modelId="{F6C6CF67-2E53-4C5E-86C2-710CC803670E}" type="presParOf" srcId="{A48AEA63-9741-437C-AF6F-D4A1D1F84FFF}" destId="{11655F19-4AB2-429A-A329-D65716DB38B0}" srcOrd="13" destOrd="0" presId="urn:microsoft.com/office/officeart/2005/8/layout/gear1"/>
    <dgm:cxn modelId="{24BD439C-EC30-4EC2-B40D-38E1CBB2065E}" type="presParOf" srcId="{A48AEA63-9741-437C-AF6F-D4A1D1F84FFF}" destId="{D4BAE29B-56B2-48D2-A708-50BA179EA34F}" srcOrd="14" destOrd="0" presId="urn:microsoft.com/office/officeart/2005/8/layout/gear1"/>
    <dgm:cxn modelId="{812507C0-21D4-40B8-A4B0-A0FC4CE9E204}" type="presParOf" srcId="{A48AEA63-9741-437C-AF6F-D4A1D1F84FFF}" destId="{08B236EE-0E59-44AA-9C9B-EC5F70708010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55B97D-EA3D-4F67-AC23-AD102A287784}" type="doc">
      <dgm:prSet loTypeId="urn:microsoft.com/office/officeart/2005/8/layout/gear1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6786223-5B62-4687-B372-38F39ED8AC57}">
      <dgm:prSet phldrT="[Text]"/>
      <dgm:spPr>
        <a:solidFill>
          <a:srgbClr val="952F3F"/>
        </a:solidFill>
      </dgm:spPr>
      <dgm:t>
        <a:bodyPr/>
        <a:lstStyle/>
        <a:p>
          <a:r>
            <a:rPr lang="en-US" dirty="0"/>
            <a:t>txt__</a:t>
          </a:r>
        </a:p>
      </dgm:t>
    </dgm:pt>
    <dgm:pt modelId="{0EB4AD9F-1F54-4F10-8351-72ADA7800511}" type="parTrans" cxnId="{4750DCCB-0F84-4B32-9B43-35E607EA558A}">
      <dgm:prSet/>
      <dgm:spPr/>
      <dgm:t>
        <a:bodyPr/>
        <a:lstStyle/>
        <a:p>
          <a:endParaRPr lang="en-US"/>
        </a:p>
      </dgm:t>
    </dgm:pt>
    <dgm:pt modelId="{27736BA3-23A1-4FC1-A863-0BDB755E4DE1}" type="sibTrans" cxnId="{4750DCCB-0F84-4B32-9B43-35E607EA558A}">
      <dgm:prSet/>
      <dgm:spPr>
        <a:solidFill>
          <a:srgbClr val="C1766A"/>
        </a:solidFill>
      </dgm:spPr>
      <dgm:t>
        <a:bodyPr/>
        <a:lstStyle/>
        <a:p>
          <a:endParaRPr lang="en-US"/>
        </a:p>
      </dgm:t>
    </dgm:pt>
    <dgm:pt modelId="{1F597834-ED49-4537-9A0F-F2AA16CA75AD}">
      <dgm:prSet phldrT="[Text]" custT="1"/>
      <dgm:spPr>
        <a:blipFill>
          <a:blip xmlns:r="http://schemas.openxmlformats.org/officeDocument/2006/relationships" r:embed="rId1"/>
          <a:stretch>
            <a:fillRect l="-38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C4119A8-1319-4800-81A6-0D2D935C580D}" type="parTrans" cxnId="{1419C657-C2E5-4F11-8174-8AF04F6FA8AC}">
      <dgm:prSet/>
      <dgm:spPr/>
      <dgm:t>
        <a:bodyPr/>
        <a:lstStyle/>
        <a:p>
          <a:endParaRPr lang="en-US"/>
        </a:p>
      </dgm:t>
    </dgm:pt>
    <dgm:pt modelId="{023C5A4C-2667-41C3-B366-68690F40C9D9}" type="sibTrans" cxnId="{1419C657-C2E5-4F11-8174-8AF04F6FA8AC}">
      <dgm:prSet/>
      <dgm:spPr/>
      <dgm:t>
        <a:bodyPr/>
        <a:lstStyle/>
        <a:p>
          <a:endParaRPr lang="en-US"/>
        </a:p>
      </dgm:t>
    </dgm:pt>
    <dgm:pt modelId="{2C18946E-22BF-4D18-9B33-2DEAF3A86635}">
      <dgm:prSet phldrT="[Text]"/>
      <dgm:spPr>
        <a:solidFill>
          <a:srgbClr val="C1766A"/>
        </a:solidFill>
      </dgm:spPr>
      <dgm:t>
        <a:bodyPr/>
        <a:lstStyle/>
        <a:p>
          <a:r>
            <a:rPr lang="en-US" dirty="0"/>
            <a:t>bra__</a:t>
          </a:r>
        </a:p>
      </dgm:t>
    </dgm:pt>
    <dgm:pt modelId="{A0A4EBDD-1C97-4F9A-8091-4D3BB4473AA2}" type="parTrans" cxnId="{6BCE341A-B3BC-4881-A0A2-B7FED2103053}">
      <dgm:prSet/>
      <dgm:spPr/>
      <dgm:t>
        <a:bodyPr/>
        <a:lstStyle/>
        <a:p>
          <a:endParaRPr lang="en-US"/>
        </a:p>
      </dgm:t>
    </dgm:pt>
    <dgm:pt modelId="{E1346D6B-3F1C-445E-90C8-F148C10FEE66}" type="sibTrans" cxnId="{6BCE341A-B3BC-4881-A0A2-B7FED2103053}">
      <dgm:prSet/>
      <dgm:spPr>
        <a:solidFill>
          <a:srgbClr val="A54B4E"/>
        </a:solidFill>
      </dgm:spPr>
      <dgm:t>
        <a:bodyPr/>
        <a:lstStyle/>
        <a:p>
          <a:endParaRPr lang="en-US"/>
        </a:p>
      </dgm:t>
    </dgm:pt>
    <dgm:pt modelId="{5676D912-6F33-4DF9-B6DB-2FB20C9288FB}">
      <dgm:prSet phldrT="[Text]" custT="1"/>
      <dgm:spPr/>
      <dgm:t>
        <a:bodyPr/>
        <a:lstStyle/>
        <a:p>
          <a:pPr>
            <a:buNone/>
          </a:pPr>
          <a:r>
            <a:rPr lang="en-US" sz="1050" dirty="0"/>
            <a:t>Brand Terms</a:t>
          </a:r>
        </a:p>
      </dgm:t>
    </dgm:pt>
    <dgm:pt modelId="{A8AD68C9-867F-4115-8DCD-EDFB0C35980D}" type="parTrans" cxnId="{278D6198-5B22-491A-914D-D0F98A3C7C2D}">
      <dgm:prSet/>
      <dgm:spPr/>
      <dgm:t>
        <a:bodyPr/>
        <a:lstStyle/>
        <a:p>
          <a:endParaRPr lang="en-US"/>
        </a:p>
      </dgm:t>
    </dgm:pt>
    <dgm:pt modelId="{54CAE15A-2350-4D7E-9D4C-4464967DDCBC}" type="sibTrans" cxnId="{278D6198-5B22-491A-914D-D0F98A3C7C2D}">
      <dgm:prSet/>
      <dgm:spPr/>
      <dgm:t>
        <a:bodyPr/>
        <a:lstStyle/>
        <a:p>
          <a:endParaRPr lang="en-US"/>
        </a:p>
      </dgm:t>
    </dgm:pt>
    <dgm:pt modelId="{05441ED8-AD5B-405D-95AC-607C2958FE11}">
      <dgm:prSet phldrT="[Text]" custT="1"/>
      <dgm:spPr/>
      <dgm:t>
        <a:bodyPr/>
        <a:lstStyle/>
        <a:p>
          <a:r>
            <a:rPr lang="en-US" sz="800" dirty="0"/>
            <a:t>Extracted from each tweet and encoded as 1 or 0 for “present” or “absent”</a:t>
          </a:r>
        </a:p>
      </dgm:t>
    </dgm:pt>
    <dgm:pt modelId="{72630E40-9A03-4E97-B455-6AC8A63B6B42}" type="parTrans" cxnId="{2FC73F49-B5DF-4A2A-82F8-0F993A62FA61}">
      <dgm:prSet/>
      <dgm:spPr/>
      <dgm:t>
        <a:bodyPr/>
        <a:lstStyle/>
        <a:p>
          <a:endParaRPr lang="en-US"/>
        </a:p>
      </dgm:t>
    </dgm:pt>
    <dgm:pt modelId="{00D74580-EE1C-4536-9A02-AA79F7A7C559}" type="sibTrans" cxnId="{2FC73F49-B5DF-4A2A-82F8-0F993A62FA61}">
      <dgm:prSet/>
      <dgm:spPr/>
      <dgm:t>
        <a:bodyPr/>
        <a:lstStyle/>
        <a:p>
          <a:endParaRPr lang="en-US"/>
        </a:p>
      </dgm:t>
    </dgm:pt>
    <dgm:pt modelId="{FF616345-974D-474B-A749-578995729C3F}">
      <dgm:prSet phldrT="[Text]"/>
      <dgm:spPr>
        <a:solidFill>
          <a:srgbClr val="A54B4E"/>
        </a:solidFill>
      </dgm:spPr>
      <dgm:t>
        <a:bodyPr/>
        <a:lstStyle/>
        <a:p>
          <a:r>
            <a:rPr lang="en-US" dirty="0" err="1"/>
            <a:t>vad</a:t>
          </a:r>
          <a:r>
            <a:rPr lang="en-US" dirty="0"/>
            <a:t>__</a:t>
          </a:r>
        </a:p>
      </dgm:t>
    </dgm:pt>
    <dgm:pt modelId="{F4A0A06F-89D4-4020-A368-5FA476B92D46}" type="parTrans" cxnId="{92199616-506F-4391-8411-E9E6933AB503}">
      <dgm:prSet/>
      <dgm:spPr/>
      <dgm:t>
        <a:bodyPr/>
        <a:lstStyle/>
        <a:p>
          <a:endParaRPr lang="en-US"/>
        </a:p>
      </dgm:t>
    </dgm:pt>
    <dgm:pt modelId="{A64E7916-DC42-46F6-B11F-419D878C185A}" type="sibTrans" cxnId="{92199616-506F-4391-8411-E9E6933AB503}">
      <dgm:prSet/>
      <dgm:spPr>
        <a:solidFill>
          <a:srgbClr val="C1766A"/>
        </a:solidFill>
      </dgm:spPr>
      <dgm:t>
        <a:bodyPr/>
        <a:lstStyle/>
        <a:p>
          <a:endParaRPr lang="en-US"/>
        </a:p>
      </dgm:t>
    </dgm:pt>
    <dgm:pt modelId="{34A33B6D-E366-4BAB-8F3C-9DFBA6DB21FB}">
      <dgm:prSet phldrT="[Text]"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1050" dirty="0"/>
            <a:t>VADER Polarity Scores</a:t>
          </a:r>
        </a:p>
      </dgm:t>
    </dgm:pt>
    <dgm:pt modelId="{843C017B-ABDB-4343-9D8D-AC896BD65127}" type="parTrans" cxnId="{527F4002-AFB5-4FE9-A50F-CECF7430416F}">
      <dgm:prSet/>
      <dgm:spPr/>
      <dgm:t>
        <a:bodyPr/>
        <a:lstStyle/>
        <a:p>
          <a:endParaRPr lang="en-US"/>
        </a:p>
      </dgm:t>
    </dgm:pt>
    <dgm:pt modelId="{F175BBD1-F073-4E41-AB97-B8CA51FF7B36}" type="sibTrans" cxnId="{527F4002-AFB5-4FE9-A50F-CECF7430416F}">
      <dgm:prSet/>
      <dgm:spPr/>
      <dgm:t>
        <a:bodyPr/>
        <a:lstStyle/>
        <a:p>
          <a:endParaRPr lang="en-US"/>
        </a:p>
      </dgm:t>
    </dgm:pt>
    <dgm:pt modelId="{7036628A-B287-4B93-ADDC-263F16A2941C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800" dirty="0"/>
            <a:t>Scores from rule-based sentiment analysis used as features in the greater model</a:t>
          </a:r>
        </a:p>
      </dgm:t>
    </dgm:pt>
    <dgm:pt modelId="{179A134C-031E-421F-9A9A-8F04833AF0C8}" type="parTrans" cxnId="{55E1DAEE-23ED-4585-BC36-969C5734598C}">
      <dgm:prSet/>
      <dgm:spPr/>
      <dgm:t>
        <a:bodyPr/>
        <a:lstStyle/>
        <a:p>
          <a:endParaRPr lang="en-US"/>
        </a:p>
      </dgm:t>
    </dgm:pt>
    <dgm:pt modelId="{1373AC04-0742-486B-810A-C5209EAFCE47}" type="sibTrans" cxnId="{55E1DAEE-23ED-4585-BC36-969C5734598C}">
      <dgm:prSet/>
      <dgm:spPr/>
      <dgm:t>
        <a:bodyPr/>
        <a:lstStyle/>
        <a:p>
          <a:endParaRPr lang="en-US"/>
        </a:p>
      </dgm:t>
    </dgm:pt>
    <dgm:pt modelId="{44BDE4C5-AB3C-4036-A8EF-AB945B1B8CFA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41560507-9432-4F6C-A57C-5B04437E5A15}" type="parTrans" cxnId="{C063787C-7410-4A83-BB04-283072D5E7B5}">
      <dgm:prSet/>
      <dgm:spPr/>
      <dgm:t>
        <a:bodyPr/>
        <a:lstStyle/>
        <a:p>
          <a:endParaRPr lang="en-US"/>
        </a:p>
      </dgm:t>
    </dgm:pt>
    <dgm:pt modelId="{0F44C43A-AA93-4763-81DD-B5AC10C78826}" type="sibTrans" cxnId="{C063787C-7410-4A83-BB04-283072D5E7B5}">
      <dgm:prSet/>
      <dgm:spPr/>
      <dgm:t>
        <a:bodyPr/>
        <a:lstStyle/>
        <a:p>
          <a:endParaRPr lang="en-US"/>
        </a:p>
      </dgm:t>
    </dgm:pt>
    <dgm:pt modelId="{CCBDEFA5-F11D-4292-9A29-4720F9C1E503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A20C27FA-FB5F-4BD3-B3D9-6E0939D4662F}" type="parTrans" cxnId="{1DCE75D7-6F87-443B-B1AA-D86479CD28C5}">
      <dgm:prSet/>
      <dgm:spPr/>
      <dgm:t>
        <a:bodyPr/>
        <a:lstStyle/>
        <a:p>
          <a:endParaRPr lang="en-US"/>
        </a:p>
      </dgm:t>
    </dgm:pt>
    <dgm:pt modelId="{03FC8567-60AE-4051-B4CC-F023AE4F4F18}" type="sibTrans" cxnId="{1DCE75D7-6F87-443B-B1AA-D86479CD28C5}">
      <dgm:prSet/>
      <dgm:spPr/>
      <dgm:t>
        <a:bodyPr/>
        <a:lstStyle/>
        <a:p>
          <a:endParaRPr lang="en-US"/>
        </a:p>
      </dgm:t>
    </dgm:pt>
    <dgm:pt modelId="{1305D442-A655-4969-B02D-F39E5B3326B2}">
      <dgm:prSet phldrT="[Text]" custT="1"/>
      <dgm:spPr/>
      <dgm:t>
        <a:bodyPr/>
        <a:lstStyle/>
        <a:p>
          <a:r>
            <a:rPr lang="en-US" sz="800" dirty="0"/>
            <a:t>“Apple”</a:t>
          </a:r>
        </a:p>
      </dgm:t>
    </dgm:pt>
    <dgm:pt modelId="{5BE86528-CA45-49E7-8B6D-F30E9159A390}" type="parTrans" cxnId="{0FE560FD-7B57-4748-8A15-380B2538534D}">
      <dgm:prSet/>
      <dgm:spPr/>
      <dgm:t>
        <a:bodyPr/>
        <a:lstStyle/>
        <a:p>
          <a:endParaRPr lang="en-US"/>
        </a:p>
      </dgm:t>
    </dgm:pt>
    <dgm:pt modelId="{B5E49FFA-7E91-45DC-AE4E-7D5FCF9ECE34}" type="sibTrans" cxnId="{0FE560FD-7B57-4748-8A15-380B2538534D}">
      <dgm:prSet/>
      <dgm:spPr/>
      <dgm:t>
        <a:bodyPr/>
        <a:lstStyle/>
        <a:p>
          <a:endParaRPr lang="en-US"/>
        </a:p>
      </dgm:t>
    </dgm:pt>
    <dgm:pt modelId="{A1287002-AC71-4638-A2F9-D052651F6751}">
      <dgm:prSet phldrT="[Text]" custT="1"/>
      <dgm:spPr/>
      <dgm:t>
        <a:bodyPr/>
        <a:lstStyle/>
        <a:p>
          <a:r>
            <a:rPr lang="en-US" sz="800" dirty="0"/>
            <a:t>“iPad”</a:t>
          </a:r>
        </a:p>
      </dgm:t>
    </dgm:pt>
    <dgm:pt modelId="{94CF0B86-7D33-4CBD-9E24-780BF210CAC3}" type="parTrans" cxnId="{89E40067-FAC3-4EB2-8C9F-CB0DAA512CBA}">
      <dgm:prSet/>
      <dgm:spPr/>
      <dgm:t>
        <a:bodyPr/>
        <a:lstStyle/>
        <a:p>
          <a:endParaRPr lang="en-US"/>
        </a:p>
      </dgm:t>
    </dgm:pt>
    <dgm:pt modelId="{16DDBB09-04BE-45AD-9190-11776542FDAB}" type="sibTrans" cxnId="{89E40067-FAC3-4EB2-8C9F-CB0DAA512CBA}">
      <dgm:prSet/>
      <dgm:spPr/>
      <dgm:t>
        <a:bodyPr/>
        <a:lstStyle/>
        <a:p>
          <a:endParaRPr lang="en-US"/>
        </a:p>
      </dgm:t>
    </dgm:pt>
    <dgm:pt modelId="{4E7DC252-2451-4ED2-BD52-364DB0F6D64E}">
      <dgm:prSet phldrT="[Text]" custT="1"/>
      <dgm:spPr/>
      <dgm:t>
        <a:bodyPr/>
        <a:lstStyle/>
        <a:p>
          <a:r>
            <a:rPr lang="en-US" sz="800" dirty="0"/>
            <a:t>“iPhone App”</a:t>
          </a:r>
        </a:p>
      </dgm:t>
    </dgm:pt>
    <dgm:pt modelId="{DB9E7B2A-074C-451F-A7E6-552B7972A2BC}" type="parTrans" cxnId="{458B9B83-A09C-45DC-8391-68DBD1D20D28}">
      <dgm:prSet/>
      <dgm:spPr/>
      <dgm:t>
        <a:bodyPr/>
        <a:lstStyle/>
        <a:p>
          <a:endParaRPr lang="en-US"/>
        </a:p>
      </dgm:t>
    </dgm:pt>
    <dgm:pt modelId="{27EB97CD-9AD4-4781-92A0-F5C53F6AAF71}" type="sibTrans" cxnId="{458B9B83-A09C-45DC-8391-68DBD1D20D28}">
      <dgm:prSet/>
      <dgm:spPr/>
      <dgm:t>
        <a:bodyPr/>
        <a:lstStyle/>
        <a:p>
          <a:endParaRPr lang="en-US"/>
        </a:p>
      </dgm:t>
    </dgm:pt>
    <dgm:pt modelId="{A9ED45EC-8290-4CC9-95E3-EE45039E3DD2}">
      <dgm:prSet phldrT="[Text]" custT="1"/>
      <dgm:spPr/>
      <dgm:t>
        <a:bodyPr/>
        <a:lstStyle/>
        <a:p>
          <a:r>
            <a:rPr lang="en-US" sz="800" dirty="0"/>
            <a:t>More…</a:t>
          </a:r>
        </a:p>
      </dgm:t>
    </dgm:pt>
    <dgm:pt modelId="{92B9B580-0D8F-445B-8CAE-C4930DD60BDA}" type="parTrans" cxnId="{5B4ED16C-3C93-44B6-A91B-E404183C4D18}">
      <dgm:prSet/>
      <dgm:spPr/>
      <dgm:t>
        <a:bodyPr/>
        <a:lstStyle/>
        <a:p>
          <a:endParaRPr lang="en-US"/>
        </a:p>
      </dgm:t>
    </dgm:pt>
    <dgm:pt modelId="{63ACC8EA-3F2A-4433-BD01-6340702F8088}" type="sibTrans" cxnId="{5B4ED16C-3C93-44B6-A91B-E404183C4D18}">
      <dgm:prSet/>
      <dgm:spPr/>
      <dgm:t>
        <a:bodyPr/>
        <a:lstStyle/>
        <a:p>
          <a:endParaRPr lang="en-US"/>
        </a:p>
      </dgm:t>
    </dgm:pt>
    <dgm:pt modelId="{4ECCE8DE-1FEC-41F9-B24A-563342E6BD0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800" dirty="0"/>
            <a:t>Valence Aware Dictionary and Sentiment Reasoner</a:t>
          </a:r>
        </a:p>
      </dgm:t>
    </dgm:pt>
    <dgm:pt modelId="{FB16516E-6E1B-440A-9D0B-44C9D96A6080}" type="parTrans" cxnId="{3852281B-B5C4-4B78-95D7-7304A606D859}">
      <dgm:prSet/>
      <dgm:spPr/>
      <dgm:t>
        <a:bodyPr/>
        <a:lstStyle/>
        <a:p>
          <a:endParaRPr lang="en-US"/>
        </a:p>
      </dgm:t>
    </dgm:pt>
    <dgm:pt modelId="{90F6E1A8-609B-4807-A376-B369739F706F}" type="sibTrans" cxnId="{3852281B-B5C4-4B78-95D7-7304A606D859}">
      <dgm:prSet/>
      <dgm:spPr/>
      <dgm:t>
        <a:bodyPr/>
        <a:lstStyle/>
        <a:p>
          <a:endParaRPr lang="en-US"/>
        </a:p>
      </dgm:t>
    </dgm:pt>
    <dgm:pt modelId="{A6E21944-E60D-4A8E-8485-F5F6BF075568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665ADD02-699E-4333-A7C5-9D47098E0571}" type="parTrans" cxnId="{71EFD15E-623D-4BB6-B7FA-9D293ED91FF1}">
      <dgm:prSet/>
      <dgm:spPr/>
      <dgm:t>
        <a:bodyPr/>
        <a:lstStyle/>
        <a:p>
          <a:endParaRPr lang="en-US"/>
        </a:p>
      </dgm:t>
    </dgm:pt>
    <dgm:pt modelId="{93057580-F04E-4C3D-B940-02A9059F93FF}" type="sibTrans" cxnId="{71EFD15E-623D-4BB6-B7FA-9D293ED91FF1}">
      <dgm:prSet/>
      <dgm:spPr/>
      <dgm:t>
        <a:bodyPr/>
        <a:lstStyle/>
        <a:p>
          <a:endParaRPr lang="en-US"/>
        </a:p>
      </dgm:t>
    </dgm:pt>
    <dgm:pt modelId="{A48AEA63-9741-437C-AF6F-D4A1D1F84FFF}" type="pres">
      <dgm:prSet presAssocID="{6955B97D-EA3D-4F67-AC23-AD102A28778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CE8FA0E-0D2F-42CB-82A4-193CCBBB3085}" type="pres">
      <dgm:prSet presAssocID="{06786223-5B62-4687-B372-38F39ED8AC57}" presName="gear1" presStyleLbl="node1" presStyleIdx="0" presStyleCnt="3">
        <dgm:presLayoutVars>
          <dgm:chMax val="1"/>
          <dgm:bulletEnabled val="1"/>
        </dgm:presLayoutVars>
      </dgm:prSet>
      <dgm:spPr/>
    </dgm:pt>
    <dgm:pt modelId="{3B40A99A-2B99-45D4-B35B-F330902F996D}" type="pres">
      <dgm:prSet presAssocID="{06786223-5B62-4687-B372-38F39ED8AC57}" presName="gear1srcNode" presStyleLbl="node1" presStyleIdx="0" presStyleCnt="3"/>
      <dgm:spPr/>
    </dgm:pt>
    <dgm:pt modelId="{61C45E15-A85B-44DB-959E-F13739CD25F9}" type="pres">
      <dgm:prSet presAssocID="{06786223-5B62-4687-B372-38F39ED8AC57}" presName="gear1dstNode" presStyleLbl="node1" presStyleIdx="0" presStyleCnt="3"/>
      <dgm:spPr/>
    </dgm:pt>
    <dgm:pt modelId="{6548AE36-2C60-43BD-9CD6-CE0C798AB012}" type="pres">
      <dgm:prSet presAssocID="{06786223-5B62-4687-B372-38F39ED8AC57}" presName="gear1ch" presStyleLbl="fgAcc1" presStyleIdx="0" presStyleCnt="3" custScaleX="113883" custScaleY="123882" custLinFactNeighborX="3210" custLinFactNeighborY="2140">
        <dgm:presLayoutVars>
          <dgm:chMax val="0"/>
          <dgm:bulletEnabled val="1"/>
        </dgm:presLayoutVars>
      </dgm:prSet>
      <dgm:spPr/>
    </dgm:pt>
    <dgm:pt modelId="{FBE4207D-2653-4107-BDE4-1D71627D3511}" type="pres">
      <dgm:prSet presAssocID="{2C18946E-22BF-4D18-9B33-2DEAF3A86635}" presName="gear2" presStyleLbl="node1" presStyleIdx="1" presStyleCnt="3">
        <dgm:presLayoutVars>
          <dgm:chMax val="1"/>
          <dgm:bulletEnabled val="1"/>
        </dgm:presLayoutVars>
      </dgm:prSet>
      <dgm:spPr/>
    </dgm:pt>
    <dgm:pt modelId="{94C20FC3-B3C1-4D94-BB8A-41081E0D6D0A}" type="pres">
      <dgm:prSet presAssocID="{2C18946E-22BF-4D18-9B33-2DEAF3A86635}" presName="gear2srcNode" presStyleLbl="node1" presStyleIdx="1" presStyleCnt="3"/>
      <dgm:spPr/>
    </dgm:pt>
    <dgm:pt modelId="{1D1D3E2E-E86B-4778-8AE0-A969B2D94D45}" type="pres">
      <dgm:prSet presAssocID="{2C18946E-22BF-4D18-9B33-2DEAF3A86635}" presName="gear2dstNode" presStyleLbl="node1" presStyleIdx="1" presStyleCnt="3"/>
      <dgm:spPr/>
    </dgm:pt>
    <dgm:pt modelId="{1C808784-41C8-4B34-AFC6-BEE0D2E56563}" type="pres">
      <dgm:prSet presAssocID="{2C18946E-22BF-4D18-9B33-2DEAF3A86635}" presName="gear2ch" presStyleLbl="fgAcc1" presStyleIdx="1" presStyleCnt="3" custScaleX="84860" custScaleY="169214" custLinFactNeighborX="-6420" custLinFactNeighborY="35758">
        <dgm:presLayoutVars>
          <dgm:chMax val="0"/>
          <dgm:bulletEnabled val="1"/>
        </dgm:presLayoutVars>
      </dgm:prSet>
      <dgm:spPr/>
    </dgm:pt>
    <dgm:pt modelId="{356B0C7C-DCF3-4DC7-85A4-438BAC3D90D1}" type="pres">
      <dgm:prSet presAssocID="{FF616345-974D-474B-A749-578995729C3F}" presName="gear3" presStyleLbl="node1" presStyleIdx="2" presStyleCnt="3"/>
      <dgm:spPr/>
    </dgm:pt>
    <dgm:pt modelId="{99594E31-2228-492F-9E79-CECA0D214411}" type="pres">
      <dgm:prSet presAssocID="{FF616345-974D-474B-A749-578995729C3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8DDACA6-8512-4799-9EF1-5041EE1913C1}" type="pres">
      <dgm:prSet presAssocID="{FF616345-974D-474B-A749-578995729C3F}" presName="gear3srcNode" presStyleLbl="node1" presStyleIdx="2" presStyleCnt="3"/>
      <dgm:spPr/>
    </dgm:pt>
    <dgm:pt modelId="{F713B237-6BE7-48F9-886A-64CF7846C16F}" type="pres">
      <dgm:prSet presAssocID="{FF616345-974D-474B-A749-578995729C3F}" presName="gear3dstNode" presStyleLbl="node1" presStyleIdx="2" presStyleCnt="3"/>
      <dgm:spPr/>
    </dgm:pt>
    <dgm:pt modelId="{3392F942-8998-40F6-9E78-6B4C7CACB421}" type="pres">
      <dgm:prSet presAssocID="{FF616345-974D-474B-A749-578995729C3F}" presName="gear3ch" presStyleLbl="fgAcc1" presStyleIdx="2" presStyleCnt="3" custScaleX="116378" custScaleY="113852" custLinFactNeighborX="13173" custLinFactNeighborY="2514">
        <dgm:presLayoutVars>
          <dgm:chMax val="0"/>
          <dgm:bulletEnabled val="1"/>
        </dgm:presLayoutVars>
      </dgm:prSet>
      <dgm:spPr/>
    </dgm:pt>
    <dgm:pt modelId="{11655F19-4AB2-429A-A329-D65716DB38B0}" type="pres">
      <dgm:prSet presAssocID="{27736BA3-23A1-4FC1-A863-0BDB755E4DE1}" presName="connector1" presStyleLbl="sibTrans2D1" presStyleIdx="0" presStyleCnt="3"/>
      <dgm:spPr/>
    </dgm:pt>
    <dgm:pt modelId="{D4BAE29B-56B2-48D2-A708-50BA179EA34F}" type="pres">
      <dgm:prSet presAssocID="{E1346D6B-3F1C-445E-90C8-F148C10FEE66}" presName="connector2" presStyleLbl="sibTrans2D1" presStyleIdx="1" presStyleCnt="3"/>
      <dgm:spPr/>
    </dgm:pt>
    <dgm:pt modelId="{08B236EE-0E59-44AA-9C9B-EC5F70708010}" type="pres">
      <dgm:prSet presAssocID="{A64E7916-DC42-46F6-B11F-419D878C185A}" presName="connector3" presStyleLbl="sibTrans2D1" presStyleIdx="2" presStyleCnt="3"/>
      <dgm:spPr/>
    </dgm:pt>
  </dgm:ptLst>
  <dgm:cxnLst>
    <dgm:cxn modelId="{527F4002-AFB5-4FE9-A50F-CECF7430416F}" srcId="{FF616345-974D-474B-A749-578995729C3F}" destId="{34A33B6D-E366-4BAB-8F3C-9DFBA6DB21FB}" srcOrd="0" destOrd="0" parTransId="{843C017B-ABDB-4343-9D8D-AC896BD65127}" sibTransId="{F175BBD1-F073-4E41-AB97-B8CA51FF7B36}"/>
    <dgm:cxn modelId="{DE9A5410-92BA-4774-9B5A-B12D90FFF565}" type="presOf" srcId="{A9ED45EC-8290-4CC9-95E3-EE45039E3DD2}" destId="{1C808784-41C8-4B34-AFC6-BEE0D2E56563}" srcOrd="0" destOrd="4" presId="urn:microsoft.com/office/officeart/2005/8/layout/gear1"/>
    <dgm:cxn modelId="{3680DF12-4538-4C84-ABC6-8560ED618395}" type="presOf" srcId="{E1346D6B-3F1C-445E-90C8-F148C10FEE66}" destId="{D4BAE29B-56B2-48D2-A708-50BA179EA34F}" srcOrd="0" destOrd="0" presId="urn:microsoft.com/office/officeart/2005/8/layout/gear1"/>
    <dgm:cxn modelId="{92199616-506F-4391-8411-E9E6933AB503}" srcId="{6955B97D-EA3D-4F67-AC23-AD102A287784}" destId="{FF616345-974D-474B-A749-578995729C3F}" srcOrd="2" destOrd="0" parTransId="{F4A0A06F-89D4-4020-A368-5FA476B92D46}" sibTransId="{A64E7916-DC42-46F6-B11F-419D878C185A}"/>
    <dgm:cxn modelId="{6BCE341A-B3BC-4881-A0A2-B7FED2103053}" srcId="{6955B97D-EA3D-4F67-AC23-AD102A287784}" destId="{2C18946E-22BF-4D18-9B33-2DEAF3A86635}" srcOrd="1" destOrd="0" parTransId="{A0A4EBDD-1C97-4F9A-8091-4D3BB4473AA2}" sibTransId="{E1346D6B-3F1C-445E-90C8-F148C10FEE66}"/>
    <dgm:cxn modelId="{3852281B-B5C4-4B78-95D7-7304A606D859}" srcId="{FF616345-974D-474B-A749-578995729C3F}" destId="{4ECCE8DE-1FEC-41F9-B24A-563342E6BD08}" srcOrd="1" destOrd="0" parTransId="{FB16516E-6E1B-440A-9D0B-44C9D96A6080}" sibTransId="{90F6E1A8-609B-4807-A376-B369739F706F}"/>
    <dgm:cxn modelId="{591F9524-3DB4-4176-81BF-8925422C48E7}" type="presOf" srcId="{FF616345-974D-474B-A749-578995729C3F}" destId="{99594E31-2228-492F-9E79-CECA0D214411}" srcOrd="1" destOrd="0" presId="urn:microsoft.com/office/officeart/2005/8/layout/gear1"/>
    <dgm:cxn modelId="{30EC0B25-CDAA-42FB-AB00-21BB8834EEC2}" type="presOf" srcId="{A6E21944-E60D-4A8E-8485-F5F6BF075568}" destId="{6548AE36-2C60-43BD-9CD6-CE0C798AB012}" srcOrd="0" destOrd="1" presId="urn:microsoft.com/office/officeart/2005/8/layout/gear1"/>
    <dgm:cxn modelId="{78640927-C0BE-4238-B40B-139FB4ACB9A5}" type="presOf" srcId="{27736BA3-23A1-4FC1-A863-0BDB755E4DE1}" destId="{11655F19-4AB2-429A-A329-D65716DB38B0}" srcOrd="0" destOrd="0" presId="urn:microsoft.com/office/officeart/2005/8/layout/gear1"/>
    <dgm:cxn modelId="{3AF73B2A-7655-4B4F-BC26-1418AEA32CB5}" type="presOf" srcId="{6955B97D-EA3D-4F67-AC23-AD102A287784}" destId="{A48AEA63-9741-437C-AF6F-D4A1D1F84FFF}" srcOrd="0" destOrd="0" presId="urn:microsoft.com/office/officeart/2005/8/layout/gear1"/>
    <dgm:cxn modelId="{5771082E-876C-4973-AF9B-3F47835730A6}" type="presOf" srcId="{4ECCE8DE-1FEC-41F9-B24A-563342E6BD08}" destId="{3392F942-8998-40F6-9E78-6B4C7CACB421}" srcOrd="0" destOrd="1" presId="urn:microsoft.com/office/officeart/2005/8/layout/gear1"/>
    <dgm:cxn modelId="{71EFD15E-623D-4BB6-B7FA-9D293ED91FF1}" srcId="{06786223-5B62-4687-B372-38F39ED8AC57}" destId="{A6E21944-E60D-4A8E-8485-F5F6BF075568}" srcOrd="1" destOrd="0" parTransId="{665ADD02-699E-4333-A7C5-9D47098E0571}" sibTransId="{93057580-F04E-4C3D-B940-02A9059F93FF}"/>
    <dgm:cxn modelId="{C8526662-9C76-4569-8399-728D72D11D23}" type="presOf" srcId="{2C18946E-22BF-4D18-9B33-2DEAF3A86635}" destId="{94C20FC3-B3C1-4D94-BB8A-41081E0D6D0A}" srcOrd="1" destOrd="0" presId="urn:microsoft.com/office/officeart/2005/8/layout/gear1"/>
    <dgm:cxn modelId="{6667B562-E655-4AA1-8170-B46FE9C6FFA1}" type="presOf" srcId="{A1287002-AC71-4638-A2F9-D052651F6751}" destId="{1C808784-41C8-4B34-AFC6-BEE0D2E56563}" srcOrd="0" destOrd="2" presId="urn:microsoft.com/office/officeart/2005/8/layout/gear1"/>
    <dgm:cxn modelId="{996D7864-7F7B-4EE5-BCB4-916F43736B7E}" type="presOf" srcId="{2C18946E-22BF-4D18-9B33-2DEAF3A86635}" destId="{FBE4207D-2653-4107-BDE4-1D71627D3511}" srcOrd="0" destOrd="0" presId="urn:microsoft.com/office/officeart/2005/8/layout/gear1"/>
    <dgm:cxn modelId="{C237A566-D40D-455C-ACFF-84FB9A93E1C6}" type="presOf" srcId="{1F597834-ED49-4537-9A0F-F2AA16CA75AD}" destId="{6548AE36-2C60-43BD-9CD6-CE0C798AB012}" srcOrd="0" destOrd="0" presId="urn:microsoft.com/office/officeart/2005/8/layout/gear1"/>
    <dgm:cxn modelId="{89E40067-FAC3-4EB2-8C9F-CB0DAA512CBA}" srcId="{5676D912-6F33-4DF9-B6DB-2FB20C9288FB}" destId="{A1287002-AC71-4638-A2F9-D052651F6751}" srcOrd="1" destOrd="0" parTransId="{94CF0B86-7D33-4CBD-9E24-780BF210CAC3}" sibTransId="{16DDBB09-04BE-45AD-9190-11776542FDAB}"/>
    <dgm:cxn modelId="{2FC73F49-B5DF-4A2A-82F8-0F993A62FA61}" srcId="{2C18946E-22BF-4D18-9B33-2DEAF3A86635}" destId="{05441ED8-AD5B-405D-95AC-607C2958FE11}" srcOrd="1" destOrd="0" parTransId="{72630E40-9A03-4E97-B455-6AC8A63B6B42}" sibTransId="{00D74580-EE1C-4536-9A02-AA79F7A7C559}"/>
    <dgm:cxn modelId="{BC4A2F4B-DADF-4AFC-8875-55043D0D42E7}" type="presOf" srcId="{FF616345-974D-474B-A749-578995729C3F}" destId="{F713B237-6BE7-48F9-886A-64CF7846C16F}" srcOrd="3" destOrd="0" presId="urn:microsoft.com/office/officeart/2005/8/layout/gear1"/>
    <dgm:cxn modelId="{5B4ED16C-3C93-44B6-A91B-E404183C4D18}" srcId="{5676D912-6F33-4DF9-B6DB-2FB20C9288FB}" destId="{A9ED45EC-8290-4CC9-95E3-EE45039E3DD2}" srcOrd="3" destOrd="0" parTransId="{92B9B580-0D8F-445B-8CAE-C4930DD60BDA}" sibTransId="{63ACC8EA-3F2A-4433-BD01-6340702F8088}"/>
    <dgm:cxn modelId="{00E56F4F-BDFA-490E-825F-91AAD3CF82C9}" type="presOf" srcId="{06786223-5B62-4687-B372-38F39ED8AC57}" destId="{61C45E15-A85B-44DB-959E-F13739CD25F9}" srcOrd="2" destOrd="0" presId="urn:microsoft.com/office/officeart/2005/8/layout/gear1"/>
    <dgm:cxn modelId="{35999E51-FA38-455E-A0B6-C903E7F4B335}" type="presOf" srcId="{4E7DC252-2451-4ED2-BD52-364DB0F6D64E}" destId="{1C808784-41C8-4B34-AFC6-BEE0D2E56563}" srcOrd="0" destOrd="3" presId="urn:microsoft.com/office/officeart/2005/8/layout/gear1"/>
    <dgm:cxn modelId="{3C501B52-E606-4E03-A837-82E386D15DC7}" type="presOf" srcId="{5676D912-6F33-4DF9-B6DB-2FB20C9288FB}" destId="{1C808784-41C8-4B34-AFC6-BEE0D2E56563}" srcOrd="0" destOrd="0" presId="urn:microsoft.com/office/officeart/2005/8/layout/gear1"/>
    <dgm:cxn modelId="{B319B574-CB26-4D91-9432-7561933473B0}" type="presOf" srcId="{44BDE4C5-AB3C-4036-A8EF-AB945B1B8CFA}" destId="{6548AE36-2C60-43BD-9CD6-CE0C798AB012}" srcOrd="0" destOrd="2" presId="urn:microsoft.com/office/officeart/2005/8/layout/gear1"/>
    <dgm:cxn modelId="{1419C657-C2E5-4F11-8174-8AF04F6FA8AC}" srcId="{06786223-5B62-4687-B372-38F39ED8AC57}" destId="{1F597834-ED49-4537-9A0F-F2AA16CA75AD}" srcOrd="0" destOrd="0" parTransId="{5C4119A8-1319-4800-81A6-0D2D935C580D}" sibTransId="{023C5A4C-2667-41C3-B366-68690F40C9D9}"/>
    <dgm:cxn modelId="{C063787C-7410-4A83-BB04-283072D5E7B5}" srcId="{06786223-5B62-4687-B372-38F39ED8AC57}" destId="{44BDE4C5-AB3C-4036-A8EF-AB945B1B8CFA}" srcOrd="2" destOrd="0" parTransId="{41560507-9432-4F6C-A57C-5B04437E5A15}" sibTransId="{0F44C43A-AA93-4763-81DD-B5AC10C78826}"/>
    <dgm:cxn modelId="{4C9B0282-9702-49D0-AC30-E60EEB172954}" type="presOf" srcId="{06786223-5B62-4687-B372-38F39ED8AC57}" destId="{FCE8FA0E-0D2F-42CB-82A4-193CCBBB3085}" srcOrd="0" destOrd="0" presId="urn:microsoft.com/office/officeart/2005/8/layout/gear1"/>
    <dgm:cxn modelId="{458B9B83-A09C-45DC-8391-68DBD1D20D28}" srcId="{5676D912-6F33-4DF9-B6DB-2FB20C9288FB}" destId="{4E7DC252-2451-4ED2-BD52-364DB0F6D64E}" srcOrd="2" destOrd="0" parTransId="{DB9E7B2A-074C-451F-A7E6-552B7972A2BC}" sibTransId="{27EB97CD-9AD4-4781-92A0-F5C53F6AAF71}"/>
    <dgm:cxn modelId="{7CD7E68D-6F2D-4560-942C-4686152064DA}" type="presOf" srcId="{FF616345-974D-474B-A749-578995729C3F}" destId="{B8DDACA6-8512-4799-9EF1-5041EE1913C1}" srcOrd="2" destOrd="0" presId="urn:microsoft.com/office/officeart/2005/8/layout/gear1"/>
    <dgm:cxn modelId="{278D6198-5B22-491A-914D-D0F98A3C7C2D}" srcId="{2C18946E-22BF-4D18-9B33-2DEAF3A86635}" destId="{5676D912-6F33-4DF9-B6DB-2FB20C9288FB}" srcOrd="0" destOrd="0" parTransId="{A8AD68C9-867F-4115-8DCD-EDFB0C35980D}" sibTransId="{54CAE15A-2350-4D7E-9D4C-4464967DDCBC}"/>
    <dgm:cxn modelId="{A5F54CA9-760E-4FC5-8549-859F03D006F4}" type="presOf" srcId="{A64E7916-DC42-46F6-B11F-419D878C185A}" destId="{08B236EE-0E59-44AA-9C9B-EC5F70708010}" srcOrd="0" destOrd="0" presId="urn:microsoft.com/office/officeart/2005/8/layout/gear1"/>
    <dgm:cxn modelId="{E22AA2AB-E736-44F9-B336-93687BD563EC}" type="presOf" srcId="{05441ED8-AD5B-405D-95AC-607C2958FE11}" destId="{1C808784-41C8-4B34-AFC6-BEE0D2E56563}" srcOrd="0" destOrd="5" presId="urn:microsoft.com/office/officeart/2005/8/layout/gear1"/>
    <dgm:cxn modelId="{4F5B33AE-573D-49DF-8ED9-42750808BD79}" type="presOf" srcId="{34A33B6D-E366-4BAB-8F3C-9DFBA6DB21FB}" destId="{3392F942-8998-40F6-9E78-6B4C7CACB421}" srcOrd="0" destOrd="0" presId="urn:microsoft.com/office/officeart/2005/8/layout/gear1"/>
    <dgm:cxn modelId="{B3A969C1-A589-4190-90B4-146B33484AB6}" type="presOf" srcId="{7036628A-B287-4B93-ADDC-263F16A2941C}" destId="{3392F942-8998-40F6-9E78-6B4C7CACB421}" srcOrd="0" destOrd="2" presId="urn:microsoft.com/office/officeart/2005/8/layout/gear1"/>
    <dgm:cxn modelId="{EB2166C7-F38C-4631-A79D-8D6CAD46CB26}" type="presOf" srcId="{1305D442-A655-4969-B02D-F39E5B3326B2}" destId="{1C808784-41C8-4B34-AFC6-BEE0D2E56563}" srcOrd="0" destOrd="1" presId="urn:microsoft.com/office/officeart/2005/8/layout/gear1"/>
    <dgm:cxn modelId="{C0759AC7-0D6E-4578-9ECB-78FDDCF28C78}" type="presOf" srcId="{2C18946E-22BF-4D18-9B33-2DEAF3A86635}" destId="{1D1D3E2E-E86B-4778-8AE0-A969B2D94D45}" srcOrd="2" destOrd="0" presId="urn:microsoft.com/office/officeart/2005/8/layout/gear1"/>
    <dgm:cxn modelId="{4750DCCB-0F84-4B32-9B43-35E607EA558A}" srcId="{6955B97D-EA3D-4F67-AC23-AD102A287784}" destId="{06786223-5B62-4687-B372-38F39ED8AC57}" srcOrd="0" destOrd="0" parTransId="{0EB4AD9F-1F54-4F10-8351-72ADA7800511}" sibTransId="{27736BA3-23A1-4FC1-A863-0BDB755E4DE1}"/>
    <dgm:cxn modelId="{1DCE75D7-6F87-443B-B1AA-D86479CD28C5}" srcId="{06786223-5B62-4687-B372-38F39ED8AC57}" destId="{CCBDEFA5-F11D-4292-9A29-4720F9C1E503}" srcOrd="3" destOrd="0" parTransId="{A20C27FA-FB5F-4BD3-B3D9-6E0939D4662F}" sibTransId="{03FC8567-60AE-4051-B4CC-F023AE4F4F18}"/>
    <dgm:cxn modelId="{5A7647E8-7425-436A-B135-1845276006B0}" type="presOf" srcId="{CCBDEFA5-F11D-4292-9A29-4720F9C1E503}" destId="{6548AE36-2C60-43BD-9CD6-CE0C798AB012}" srcOrd="0" destOrd="3" presId="urn:microsoft.com/office/officeart/2005/8/layout/gear1"/>
    <dgm:cxn modelId="{EE1AC7EB-0569-4913-97E5-E25DFB137E13}" type="presOf" srcId="{06786223-5B62-4687-B372-38F39ED8AC57}" destId="{3B40A99A-2B99-45D4-B35B-F330902F996D}" srcOrd="1" destOrd="0" presId="urn:microsoft.com/office/officeart/2005/8/layout/gear1"/>
    <dgm:cxn modelId="{55E1DAEE-23ED-4585-BC36-969C5734598C}" srcId="{FF616345-974D-474B-A749-578995729C3F}" destId="{7036628A-B287-4B93-ADDC-263F16A2941C}" srcOrd="2" destOrd="0" parTransId="{179A134C-031E-421F-9A9A-8F04833AF0C8}" sibTransId="{1373AC04-0742-486B-810A-C5209EAFCE47}"/>
    <dgm:cxn modelId="{78D1BFF2-06BD-4B21-8692-01C35E6C4306}" type="presOf" srcId="{FF616345-974D-474B-A749-578995729C3F}" destId="{356B0C7C-DCF3-4DC7-85A4-438BAC3D90D1}" srcOrd="0" destOrd="0" presId="urn:microsoft.com/office/officeart/2005/8/layout/gear1"/>
    <dgm:cxn modelId="{0FE560FD-7B57-4748-8A15-380B2538534D}" srcId="{5676D912-6F33-4DF9-B6DB-2FB20C9288FB}" destId="{1305D442-A655-4969-B02D-F39E5B3326B2}" srcOrd="0" destOrd="0" parTransId="{5BE86528-CA45-49E7-8B6D-F30E9159A390}" sibTransId="{B5E49FFA-7E91-45DC-AE4E-7D5FCF9ECE34}"/>
    <dgm:cxn modelId="{41429040-7802-455C-BBF0-8383A13AEB0E}" type="presParOf" srcId="{A48AEA63-9741-437C-AF6F-D4A1D1F84FFF}" destId="{FCE8FA0E-0D2F-42CB-82A4-193CCBBB3085}" srcOrd="0" destOrd="0" presId="urn:microsoft.com/office/officeart/2005/8/layout/gear1"/>
    <dgm:cxn modelId="{80678202-D2C0-4725-9DA3-085C78C01865}" type="presParOf" srcId="{A48AEA63-9741-437C-AF6F-D4A1D1F84FFF}" destId="{3B40A99A-2B99-45D4-B35B-F330902F996D}" srcOrd="1" destOrd="0" presId="urn:microsoft.com/office/officeart/2005/8/layout/gear1"/>
    <dgm:cxn modelId="{9347F35D-7DB4-4AE7-B03D-252B03729FDB}" type="presParOf" srcId="{A48AEA63-9741-437C-AF6F-D4A1D1F84FFF}" destId="{61C45E15-A85B-44DB-959E-F13739CD25F9}" srcOrd="2" destOrd="0" presId="urn:microsoft.com/office/officeart/2005/8/layout/gear1"/>
    <dgm:cxn modelId="{CAB2F8E9-EF69-494D-BF0A-1F5B840245D4}" type="presParOf" srcId="{A48AEA63-9741-437C-AF6F-D4A1D1F84FFF}" destId="{6548AE36-2C60-43BD-9CD6-CE0C798AB012}" srcOrd="3" destOrd="0" presId="urn:microsoft.com/office/officeart/2005/8/layout/gear1"/>
    <dgm:cxn modelId="{F5EB896F-CDC7-4DB2-A628-02C28A91D0F5}" type="presParOf" srcId="{A48AEA63-9741-437C-AF6F-D4A1D1F84FFF}" destId="{FBE4207D-2653-4107-BDE4-1D71627D3511}" srcOrd="4" destOrd="0" presId="urn:microsoft.com/office/officeart/2005/8/layout/gear1"/>
    <dgm:cxn modelId="{2780DFA5-7277-4394-B869-179A31F51D5B}" type="presParOf" srcId="{A48AEA63-9741-437C-AF6F-D4A1D1F84FFF}" destId="{94C20FC3-B3C1-4D94-BB8A-41081E0D6D0A}" srcOrd="5" destOrd="0" presId="urn:microsoft.com/office/officeart/2005/8/layout/gear1"/>
    <dgm:cxn modelId="{646D2B34-72C6-4560-A887-5FA899377D8F}" type="presParOf" srcId="{A48AEA63-9741-437C-AF6F-D4A1D1F84FFF}" destId="{1D1D3E2E-E86B-4778-8AE0-A969B2D94D45}" srcOrd="6" destOrd="0" presId="urn:microsoft.com/office/officeart/2005/8/layout/gear1"/>
    <dgm:cxn modelId="{B32125C8-B3F3-4FD6-94C3-8C7CD03EC5D4}" type="presParOf" srcId="{A48AEA63-9741-437C-AF6F-D4A1D1F84FFF}" destId="{1C808784-41C8-4B34-AFC6-BEE0D2E56563}" srcOrd="7" destOrd="0" presId="urn:microsoft.com/office/officeart/2005/8/layout/gear1"/>
    <dgm:cxn modelId="{6151FD36-F1EE-439A-A978-B137BA7BBEF4}" type="presParOf" srcId="{A48AEA63-9741-437C-AF6F-D4A1D1F84FFF}" destId="{356B0C7C-DCF3-4DC7-85A4-438BAC3D90D1}" srcOrd="8" destOrd="0" presId="urn:microsoft.com/office/officeart/2005/8/layout/gear1"/>
    <dgm:cxn modelId="{84C90BA7-007D-4FFA-A23E-3EBFD8198D8E}" type="presParOf" srcId="{A48AEA63-9741-437C-AF6F-D4A1D1F84FFF}" destId="{99594E31-2228-492F-9E79-CECA0D214411}" srcOrd="9" destOrd="0" presId="urn:microsoft.com/office/officeart/2005/8/layout/gear1"/>
    <dgm:cxn modelId="{B5ACF1C8-0278-4F04-87D1-05F3C647ECDA}" type="presParOf" srcId="{A48AEA63-9741-437C-AF6F-D4A1D1F84FFF}" destId="{B8DDACA6-8512-4799-9EF1-5041EE1913C1}" srcOrd="10" destOrd="0" presId="urn:microsoft.com/office/officeart/2005/8/layout/gear1"/>
    <dgm:cxn modelId="{C3EEB355-1C4F-453D-92AF-41E84182DFD8}" type="presParOf" srcId="{A48AEA63-9741-437C-AF6F-D4A1D1F84FFF}" destId="{F713B237-6BE7-48F9-886A-64CF7846C16F}" srcOrd="11" destOrd="0" presId="urn:microsoft.com/office/officeart/2005/8/layout/gear1"/>
    <dgm:cxn modelId="{851B5184-1A92-4857-BD1A-FE63A12FF604}" type="presParOf" srcId="{A48AEA63-9741-437C-AF6F-D4A1D1F84FFF}" destId="{3392F942-8998-40F6-9E78-6B4C7CACB421}" srcOrd="12" destOrd="0" presId="urn:microsoft.com/office/officeart/2005/8/layout/gear1"/>
    <dgm:cxn modelId="{F6C6CF67-2E53-4C5E-86C2-710CC803670E}" type="presParOf" srcId="{A48AEA63-9741-437C-AF6F-D4A1D1F84FFF}" destId="{11655F19-4AB2-429A-A329-D65716DB38B0}" srcOrd="13" destOrd="0" presId="urn:microsoft.com/office/officeart/2005/8/layout/gear1"/>
    <dgm:cxn modelId="{24BD439C-EC30-4EC2-B40D-38E1CBB2065E}" type="presParOf" srcId="{A48AEA63-9741-437C-AF6F-D4A1D1F84FFF}" destId="{D4BAE29B-56B2-48D2-A708-50BA179EA34F}" srcOrd="14" destOrd="0" presId="urn:microsoft.com/office/officeart/2005/8/layout/gear1"/>
    <dgm:cxn modelId="{812507C0-21D4-40B8-A4B0-A0FC4CE9E204}" type="presParOf" srcId="{A48AEA63-9741-437C-AF6F-D4A1D1F84FFF}" destId="{08B236EE-0E59-44AA-9C9B-EC5F70708010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08701C-08CA-4C77-94FF-ADF9933E9B8F}" type="doc">
      <dgm:prSet loTypeId="urn:diagrams.loki3.com/VaryingWidthList" loCatId="list" qsTypeId="urn:microsoft.com/office/officeart/2005/8/quickstyle/simple1" qsCatId="simple" csTypeId="urn:microsoft.com/office/officeart/2005/8/colors/accent1_4" csCatId="accent1" phldr="1"/>
      <dgm:spPr/>
    </dgm:pt>
    <dgm:pt modelId="{81D2F7CA-9713-4308-A561-2E37AC3A56D7}">
      <dgm:prSet phldrT="[Text]" custT="1"/>
      <dgm:spPr>
        <a:solidFill>
          <a:srgbClr val="952F3F"/>
        </a:solidFill>
      </dgm:spPr>
      <dgm:t>
        <a:bodyPr/>
        <a:lstStyle/>
        <a:p>
          <a:r>
            <a:rPr lang="en-US" sz="1600" dirty="0"/>
            <a:t>TF*IDF words have the largest coefficients</a:t>
          </a:r>
        </a:p>
      </dgm:t>
    </dgm:pt>
    <dgm:pt modelId="{D28D407A-5B32-42B1-9668-3E383D1DE770}" type="parTrans" cxnId="{DC120E26-D9D8-4509-9C0E-E07C94ECE9F5}">
      <dgm:prSet/>
      <dgm:spPr/>
      <dgm:t>
        <a:bodyPr/>
        <a:lstStyle/>
        <a:p>
          <a:endParaRPr lang="en-US"/>
        </a:p>
      </dgm:t>
    </dgm:pt>
    <dgm:pt modelId="{C3272A42-C131-4F81-AB20-17499D91C94A}" type="sibTrans" cxnId="{DC120E26-D9D8-4509-9C0E-E07C94ECE9F5}">
      <dgm:prSet/>
      <dgm:spPr/>
      <dgm:t>
        <a:bodyPr/>
        <a:lstStyle/>
        <a:p>
          <a:endParaRPr lang="en-US"/>
        </a:p>
      </dgm:t>
    </dgm:pt>
    <dgm:pt modelId="{E7DCAA83-FF18-4B2E-9859-80B45427932C}">
      <dgm:prSet phldrT="[Text]" custT="1"/>
      <dgm:spPr>
        <a:solidFill>
          <a:srgbClr val="C98374"/>
        </a:solidFill>
      </dgm:spPr>
      <dgm:t>
        <a:bodyPr/>
        <a:lstStyle/>
        <a:p>
          <a:r>
            <a:rPr lang="en-US" sz="1600" dirty="0"/>
            <a:t>The ‘Negative’ class has the largest overall</a:t>
          </a:r>
        </a:p>
      </dgm:t>
    </dgm:pt>
    <dgm:pt modelId="{88FD1CAE-D183-4B8F-AE8A-291C6303090C}" type="parTrans" cxnId="{CA446FB1-D8D9-4C75-8A4D-B2AB030DAFCE}">
      <dgm:prSet/>
      <dgm:spPr/>
      <dgm:t>
        <a:bodyPr/>
        <a:lstStyle/>
        <a:p>
          <a:endParaRPr lang="en-US"/>
        </a:p>
      </dgm:t>
    </dgm:pt>
    <dgm:pt modelId="{D383C2F2-2BE9-466E-9383-B9C1BD85DBB8}" type="sibTrans" cxnId="{CA446FB1-D8D9-4C75-8A4D-B2AB030DAFCE}">
      <dgm:prSet/>
      <dgm:spPr/>
      <dgm:t>
        <a:bodyPr/>
        <a:lstStyle/>
        <a:p>
          <a:endParaRPr lang="en-US"/>
        </a:p>
      </dgm:t>
    </dgm:pt>
    <dgm:pt modelId="{8AD96BF7-4776-40DB-A9DA-04B5A860266A}">
      <dgm:prSet phldrT="[Text]" custT="1"/>
      <dgm:spPr>
        <a:solidFill>
          <a:srgbClr val="E6C7B8"/>
        </a:solidFill>
      </dgm:spPr>
      <dgm:t>
        <a:bodyPr/>
        <a:lstStyle/>
        <a:p>
          <a:r>
            <a:rPr lang="en-US" sz="1800" dirty="0"/>
            <a:t>Having no brand terms is strongly related to ‘Neutral’</a:t>
          </a:r>
        </a:p>
      </dgm:t>
    </dgm:pt>
    <dgm:pt modelId="{18DA7ECD-663E-4D37-BB49-3DE4BE4D4E20}" type="parTrans" cxnId="{95B8991A-37A4-4A68-B5BC-1241290714E8}">
      <dgm:prSet/>
      <dgm:spPr/>
      <dgm:t>
        <a:bodyPr/>
        <a:lstStyle/>
        <a:p>
          <a:endParaRPr lang="en-US"/>
        </a:p>
      </dgm:t>
    </dgm:pt>
    <dgm:pt modelId="{37176106-8413-4C70-BF55-44825F3B1B0E}" type="sibTrans" cxnId="{95B8991A-37A4-4A68-B5BC-1241290714E8}">
      <dgm:prSet/>
      <dgm:spPr/>
      <dgm:t>
        <a:bodyPr/>
        <a:lstStyle/>
        <a:p>
          <a:endParaRPr lang="en-US"/>
        </a:p>
      </dgm:t>
    </dgm:pt>
    <dgm:pt modelId="{C3DD1EA4-B803-476B-8194-B98D7885DCDD}" type="pres">
      <dgm:prSet presAssocID="{F608701C-08CA-4C77-94FF-ADF9933E9B8F}" presName="Name0" presStyleCnt="0">
        <dgm:presLayoutVars>
          <dgm:resizeHandles/>
        </dgm:presLayoutVars>
      </dgm:prSet>
      <dgm:spPr/>
    </dgm:pt>
    <dgm:pt modelId="{94299D2B-764C-4E03-9319-BD0323A6FF60}" type="pres">
      <dgm:prSet presAssocID="{81D2F7CA-9713-4308-A561-2E37AC3A56D7}" presName="text" presStyleLbl="node1" presStyleIdx="0" presStyleCnt="3">
        <dgm:presLayoutVars>
          <dgm:bulletEnabled val="1"/>
        </dgm:presLayoutVars>
      </dgm:prSet>
      <dgm:spPr/>
    </dgm:pt>
    <dgm:pt modelId="{C0BF41D3-AA03-4278-B098-8F7DE550A0F7}" type="pres">
      <dgm:prSet presAssocID="{C3272A42-C131-4F81-AB20-17499D91C94A}" presName="space" presStyleCnt="0"/>
      <dgm:spPr/>
    </dgm:pt>
    <dgm:pt modelId="{CE90623C-E106-4E78-AD0E-8B4B94E686FD}" type="pres">
      <dgm:prSet presAssocID="{E7DCAA83-FF18-4B2E-9859-80B45427932C}" presName="text" presStyleLbl="node1" presStyleIdx="1" presStyleCnt="3" custScaleX="112274">
        <dgm:presLayoutVars>
          <dgm:bulletEnabled val="1"/>
        </dgm:presLayoutVars>
      </dgm:prSet>
      <dgm:spPr/>
    </dgm:pt>
    <dgm:pt modelId="{A660F763-8190-42B8-8900-787D652D93E5}" type="pres">
      <dgm:prSet presAssocID="{D383C2F2-2BE9-466E-9383-B9C1BD85DBB8}" presName="space" presStyleCnt="0"/>
      <dgm:spPr/>
    </dgm:pt>
    <dgm:pt modelId="{FAB36C9A-DF9D-464B-B39F-73924E017D92}" type="pres">
      <dgm:prSet presAssocID="{8AD96BF7-4776-40DB-A9DA-04B5A860266A}" presName="text" presStyleLbl="node1" presStyleIdx="2" presStyleCnt="3">
        <dgm:presLayoutVars>
          <dgm:bulletEnabled val="1"/>
        </dgm:presLayoutVars>
      </dgm:prSet>
      <dgm:spPr/>
    </dgm:pt>
  </dgm:ptLst>
  <dgm:cxnLst>
    <dgm:cxn modelId="{95B8991A-37A4-4A68-B5BC-1241290714E8}" srcId="{F608701C-08CA-4C77-94FF-ADF9933E9B8F}" destId="{8AD96BF7-4776-40DB-A9DA-04B5A860266A}" srcOrd="2" destOrd="0" parTransId="{18DA7ECD-663E-4D37-BB49-3DE4BE4D4E20}" sibTransId="{37176106-8413-4C70-BF55-44825F3B1B0E}"/>
    <dgm:cxn modelId="{DC120E26-D9D8-4509-9C0E-E07C94ECE9F5}" srcId="{F608701C-08CA-4C77-94FF-ADF9933E9B8F}" destId="{81D2F7CA-9713-4308-A561-2E37AC3A56D7}" srcOrd="0" destOrd="0" parTransId="{D28D407A-5B32-42B1-9668-3E383D1DE770}" sibTransId="{C3272A42-C131-4F81-AB20-17499D91C94A}"/>
    <dgm:cxn modelId="{D3799A4E-8C26-4243-81A2-09588F265697}" type="presOf" srcId="{8AD96BF7-4776-40DB-A9DA-04B5A860266A}" destId="{FAB36C9A-DF9D-464B-B39F-73924E017D92}" srcOrd="0" destOrd="0" presId="urn:diagrams.loki3.com/VaryingWidthList"/>
    <dgm:cxn modelId="{CA446FB1-D8D9-4C75-8A4D-B2AB030DAFCE}" srcId="{F608701C-08CA-4C77-94FF-ADF9933E9B8F}" destId="{E7DCAA83-FF18-4B2E-9859-80B45427932C}" srcOrd="1" destOrd="0" parTransId="{88FD1CAE-D183-4B8F-AE8A-291C6303090C}" sibTransId="{D383C2F2-2BE9-466E-9383-B9C1BD85DBB8}"/>
    <dgm:cxn modelId="{58E4B2C9-1C50-4BB2-92F9-B461BC2FCD6F}" type="presOf" srcId="{F608701C-08CA-4C77-94FF-ADF9933E9B8F}" destId="{C3DD1EA4-B803-476B-8194-B98D7885DCDD}" srcOrd="0" destOrd="0" presId="urn:diagrams.loki3.com/VaryingWidthList"/>
    <dgm:cxn modelId="{CB5687D9-43F5-445E-8459-2245F1606045}" type="presOf" srcId="{E7DCAA83-FF18-4B2E-9859-80B45427932C}" destId="{CE90623C-E106-4E78-AD0E-8B4B94E686FD}" srcOrd="0" destOrd="0" presId="urn:diagrams.loki3.com/VaryingWidthList"/>
    <dgm:cxn modelId="{577BCDE0-6262-49BC-8A89-6B67C14D0E4B}" type="presOf" srcId="{81D2F7CA-9713-4308-A561-2E37AC3A56D7}" destId="{94299D2B-764C-4E03-9319-BD0323A6FF60}" srcOrd="0" destOrd="0" presId="urn:diagrams.loki3.com/VaryingWidthList"/>
    <dgm:cxn modelId="{8E5BF63F-9165-4008-BB4A-8CB84B68096E}" type="presParOf" srcId="{C3DD1EA4-B803-476B-8194-B98D7885DCDD}" destId="{94299D2B-764C-4E03-9319-BD0323A6FF60}" srcOrd="0" destOrd="0" presId="urn:diagrams.loki3.com/VaryingWidthList"/>
    <dgm:cxn modelId="{2EC41E1A-F940-47E6-9ADB-877B7F046167}" type="presParOf" srcId="{C3DD1EA4-B803-476B-8194-B98D7885DCDD}" destId="{C0BF41D3-AA03-4278-B098-8F7DE550A0F7}" srcOrd="1" destOrd="0" presId="urn:diagrams.loki3.com/VaryingWidthList"/>
    <dgm:cxn modelId="{64D76333-EA3C-4938-B67B-79C993E46AE6}" type="presParOf" srcId="{C3DD1EA4-B803-476B-8194-B98D7885DCDD}" destId="{CE90623C-E106-4E78-AD0E-8B4B94E686FD}" srcOrd="2" destOrd="0" presId="urn:diagrams.loki3.com/VaryingWidthList"/>
    <dgm:cxn modelId="{3EF8F7E6-276D-423A-91AF-CC6D3D483FC2}" type="presParOf" srcId="{C3DD1EA4-B803-476B-8194-B98D7885DCDD}" destId="{A660F763-8190-42B8-8900-787D652D93E5}" srcOrd="3" destOrd="0" presId="urn:diagrams.loki3.com/VaryingWidthList"/>
    <dgm:cxn modelId="{1625025E-EAF8-4981-9D5F-4696B1230955}" type="presParOf" srcId="{C3DD1EA4-B803-476B-8194-B98D7885DCDD}" destId="{FAB36C9A-DF9D-464B-B39F-73924E017D92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FF26466-359E-4B47-9EB7-85131BFD2F2A}" type="doc">
      <dgm:prSet loTypeId="urn:microsoft.com/office/officeart/2005/8/layout/architecture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12C8473-C8D8-409A-96BC-E821F902CB85}">
      <dgm:prSet/>
      <dgm:spPr/>
      <dgm:t>
        <a:bodyPr/>
        <a:lstStyle/>
        <a:p>
          <a:r>
            <a:rPr lang="en-US" dirty="0"/>
            <a:t>Apple is known for wanting total control of its products, even well after they leave the shelf.</a:t>
          </a:r>
        </a:p>
      </dgm:t>
    </dgm:pt>
    <dgm:pt modelId="{1A063F9F-E468-49AC-8EFA-CBC21989776B}" type="parTrans" cxnId="{36AC1D90-95BF-43F3-A4E8-AEEF38FCC5D8}">
      <dgm:prSet/>
      <dgm:spPr/>
      <dgm:t>
        <a:bodyPr/>
        <a:lstStyle/>
        <a:p>
          <a:endParaRPr lang="en-US"/>
        </a:p>
      </dgm:t>
    </dgm:pt>
    <dgm:pt modelId="{CE4FFFE1-4409-460F-B953-0AC16FA1522A}" type="sibTrans" cxnId="{36AC1D90-95BF-43F3-A4E8-AEEF38FCC5D8}">
      <dgm:prSet/>
      <dgm:spPr/>
      <dgm:t>
        <a:bodyPr/>
        <a:lstStyle/>
        <a:p>
          <a:endParaRPr lang="en-US"/>
        </a:p>
      </dgm:t>
    </dgm:pt>
    <dgm:pt modelId="{77CF8605-2078-4BA0-80F4-11CDEB3FDF5B}">
      <dgm:prSet/>
      <dgm:spPr/>
      <dgm:t>
        <a:bodyPr/>
        <a:lstStyle/>
        <a:p>
          <a:r>
            <a:rPr lang="en-US" dirty="0"/>
            <a:t>Apple executives traditionally claim the right of </a:t>
          </a:r>
          <a:r>
            <a:rPr lang="en-US" i="1" dirty="0" err="1"/>
            <a:t>Primae</a:t>
          </a:r>
          <a:r>
            <a:rPr lang="en-US" i="1" dirty="0"/>
            <a:t> Noctis, </a:t>
          </a:r>
          <a:r>
            <a:rPr lang="en-US" i="0" dirty="0"/>
            <a:t>which some people feel is a little too much.</a:t>
          </a:r>
          <a:endParaRPr lang="en-US" i="1" dirty="0"/>
        </a:p>
      </dgm:t>
    </dgm:pt>
    <dgm:pt modelId="{CC1F91E8-3476-4769-9330-089975B0CBF2}" type="parTrans" cxnId="{7ECFC76F-E824-4B14-B7CC-5EE8F1572EA2}">
      <dgm:prSet/>
      <dgm:spPr/>
      <dgm:t>
        <a:bodyPr/>
        <a:lstStyle/>
        <a:p>
          <a:endParaRPr lang="en-US"/>
        </a:p>
      </dgm:t>
    </dgm:pt>
    <dgm:pt modelId="{1F2B2AF9-D519-4C14-8DD6-B574EE8D3637}" type="sibTrans" cxnId="{7ECFC76F-E824-4B14-B7CC-5EE8F1572EA2}">
      <dgm:prSet/>
      <dgm:spPr/>
      <dgm:t>
        <a:bodyPr/>
        <a:lstStyle/>
        <a:p>
          <a:endParaRPr lang="en-US"/>
        </a:p>
      </dgm:t>
    </dgm:pt>
    <dgm:pt modelId="{05EDA0A9-DE17-4709-9920-BFA6F526899F}">
      <dgm:prSet/>
      <dgm:spPr/>
      <dgm:t>
        <a:bodyPr/>
        <a:lstStyle/>
        <a:p>
          <a:r>
            <a:rPr lang="en-US" i="0" dirty="0"/>
            <a:t>At SXSW, Tech Reporter Kara Swisher called Apple “America’s classiest fascist company,” and it took off.</a:t>
          </a:r>
          <a:endParaRPr lang="en-US" i="1" dirty="0"/>
        </a:p>
      </dgm:t>
    </dgm:pt>
    <dgm:pt modelId="{A3AAED49-D3DE-427B-9914-1FAD26F9FB27}" type="parTrans" cxnId="{35FF25C4-DC42-4285-B6CF-832079E829C0}">
      <dgm:prSet/>
      <dgm:spPr/>
      <dgm:t>
        <a:bodyPr/>
        <a:lstStyle/>
        <a:p>
          <a:endParaRPr lang="en-US"/>
        </a:p>
      </dgm:t>
    </dgm:pt>
    <dgm:pt modelId="{7053EE47-EC93-4BBC-BBC6-D82ECEDE1CE1}" type="sibTrans" cxnId="{35FF25C4-DC42-4285-B6CF-832079E829C0}">
      <dgm:prSet/>
      <dgm:spPr/>
      <dgm:t>
        <a:bodyPr/>
        <a:lstStyle/>
        <a:p>
          <a:endParaRPr lang="en-US"/>
        </a:p>
      </dgm:t>
    </dgm:pt>
    <dgm:pt modelId="{86A556D2-74F6-4C06-8B86-1E2B4D9B57C1}" type="pres">
      <dgm:prSet presAssocID="{4FF26466-359E-4B47-9EB7-85131BFD2F2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EEB596-786D-4C17-9610-DA5904003AE9}" type="pres">
      <dgm:prSet presAssocID="{712C8473-C8D8-409A-96BC-E821F902CB85}" presName="vertOne" presStyleCnt="0"/>
      <dgm:spPr/>
    </dgm:pt>
    <dgm:pt modelId="{B66DDDAF-B4DE-4CD8-99EE-967C5C77C211}" type="pres">
      <dgm:prSet presAssocID="{712C8473-C8D8-409A-96BC-E821F902CB85}" presName="txOne" presStyleLbl="node0" presStyleIdx="0" presStyleCnt="3" custLinFactNeighborX="-8760" custLinFactNeighborY="154">
        <dgm:presLayoutVars>
          <dgm:chPref val="3"/>
        </dgm:presLayoutVars>
      </dgm:prSet>
      <dgm:spPr/>
    </dgm:pt>
    <dgm:pt modelId="{A365D62B-A831-455E-9BD6-8E9A0DCCC1DF}" type="pres">
      <dgm:prSet presAssocID="{712C8473-C8D8-409A-96BC-E821F902CB85}" presName="horzOne" presStyleCnt="0"/>
      <dgm:spPr/>
    </dgm:pt>
    <dgm:pt modelId="{0D3FB34C-8B40-465F-A6B3-6E5D048DC5C0}" type="pres">
      <dgm:prSet presAssocID="{CE4FFFE1-4409-460F-B953-0AC16FA1522A}" presName="sibSpaceOne" presStyleCnt="0"/>
      <dgm:spPr/>
    </dgm:pt>
    <dgm:pt modelId="{5A9EE383-B339-4788-9BEA-B8EFE58B55A9}" type="pres">
      <dgm:prSet presAssocID="{05EDA0A9-DE17-4709-9920-BFA6F526899F}" presName="vertOne" presStyleCnt="0"/>
      <dgm:spPr/>
    </dgm:pt>
    <dgm:pt modelId="{0C450BD3-D339-49E0-8302-929E9F3285E2}" type="pres">
      <dgm:prSet presAssocID="{05EDA0A9-DE17-4709-9920-BFA6F526899F}" presName="txOne" presStyleLbl="node0" presStyleIdx="1" presStyleCnt="3">
        <dgm:presLayoutVars>
          <dgm:chPref val="3"/>
        </dgm:presLayoutVars>
      </dgm:prSet>
      <dgm:spPr/>
    </dgm:pt>
    <dgm:pt modelId="{132CEC66-87E0-4580-9482-6FF09D6287C0}" type="pres">
      <dgm:prSet presAssocID="{05EDA0A9-DE17-4709-9920-BFA6F526899F}" presName="horzOne" presStyleCnt="0"/>
      <dgm:spPr/>
    </dgm:pt>
    <dgm:pt modelId="{A43BA9C2-717C-4FA8-9699-892C831CEC7C}" type="pres">
      <dgm:prSet presAssocID="{7053EE47-EC93-4BBC-BBC6-D82ECEDE1CE1}" presName="sibSpaceOne" presStyleCnt="0"/>
      <dgm:spPr/>
    </dgm:pt>
    <dgm:pt modelId="{E949CA84-5414-4F52-8E5E-2360B28E1A0D}" type="pres">
      <dgm:prSet presAssocID="{77CF8605-2078-4BA0-80F4-11CDEB3FDF5B}" presName="vertOne" presStyleCnt="0"/>
      <dgm:spPr/>
    </dgm:pt>
    <dgm:pt modelId="{FA182974-E3EB-496F-B690-48DD44DC0D07}" type="pres">
      <dgm:prSet presAssocID="{77CF8605-2078-4BA0-80F4-11CDEB3FDF5B}" presName="txOne" presStyleLbl="node0" presStyleIdx="2" presStyleCnt="3">
        <dgm:presLayoutVars>
          <dgm:chPref val="3"/>
        </dgm:presLayoutVars>
      </dgm:prSet>
      <dgm:spPr/>
    </dgm:pt>
    <dgm:pt modelId="{8706A058-2759-45EA-B172-C39385888B50}" type="pres">
      <dgm:prSet presAssocID="{77CF8605-2078-4BA0-80F4-11CDEB3FDF5B}" presName="horzOne" presStyleCnt="0"/>
      <dgm:spPr/>
    </dgm:pt>
  </dgm:ptLst>
  <dgm:cxnLst>
    <dgm:cxn modelId="{EDB1B345-E3CC-4C0A-B91C-FEB96FB9D644}" type="presOf" srcId="{712C8473-C8D8-409A-96BC-E821F902CB85}" destId="{B66DDDAF-B4DE-4CD8-99EE-967C5C77C211}" srcOrd="0" destOrd="0" presId="urn:microsoft.com/office/officeart/2005/8/layout/architecture"/>
    <dgm:cxn modelId="{7ECFC76F-E824-4B14-B7CC-5EE8F1572EA2}" srcId="{4FF26466-359E-4B47-9EB7-85131BFD2F2A}" destId="{77CF8605-2078-4BA0-80F4-11CDEB3FDF5B}" srcOrd="2" destOrd="0" parTransId="{CC1F91E8-3476-4769-9330-089975B0CBF2}" sibTransId="{1F2B2AF9-D519-4C14-8DD6-B574EE8D3637}"/>
    <dgm:cxn modelId="{5993547C-AED7-4190-B38B-561BD5C1FB4B}" type="presOf" srcId="{05EDA0A9-DE17-4709-9920-BFA6F526899F}" destId="{0C450BD3-D339-49E0-8302-929E9F3285E2}" srcOrd="0" destOrd="0" presId="urn:microsoft.com/office/officeart/2005/8/layout/architecture"/>
    <dgm:cxn modelId="{36AC1D90-95BF-43F3-A4E8-AEEF38FCC5D8}" srcId="{4FF26466-359E-4B47-9EB7-85131BFD2F2A}" destId="{712C8473-C8D8-409A-96BC-E821F902CB85}" srcOrd="0" destOrd="0" parTransId="{1A063F9F-E468-49AC-8EFA-CBC21989776B}" sibTransId="{CE4FFFE1-4409-460F-B953-0AC16FA1522A}"/>
    <dgm:cxn modelId="{35FF25C4-DC42-4285-B6CF-832079E829C0}" srcId="{4FF26466-359E-4B47-9EB7-85131BFD2F2A}" destId="{05EDA0A9-DE17-4709-9920-BFA6F526899F}" srcOrd="1" destOrd="0" parTransId="{A3AAED49-D3DE-427B-9914-1FAD26F9FB27}" sibTransId="{7053EE47-EC93-4BBC-BBC6-D82ECEDE1CE1}"/>
    <dgm:cxn modelId="{0D4770C4-C436-40A4-B4E6-4CC83C3DC869}" type="presOf" srcId="{77CF8605-2078-4BA0-80F4-11CDEB3FDF5B}" destId="{FA182974-E3EB-496F-B690-48DD44DC0D07}" srcOrd="0" destOrd="0" presId="urn:microsoft.com/office/officeart/2005/8/layout/architecture"/>
    <dgm:cxn modelId="{41FF31E3-8C55-4043-96D1-B4EBF20A4F33}" type="presOf" srcId="{4FF26466-359E-4B47-9EB7-85131BFD2F2A}" destId="{86A556D2-74F6-4C06-8B86-1E2B4D9B57C1}" srcOrd="0" destOrd="0" presId="urn:microsoft.com/office/officeart/2005/8/layout/architecture"/>
    <dgm:cxn modelId="{5CF5B82E-EB12-4E36-B8C0-F3760CFA6745}" type="presParOf" srcId="{86A556D2-74F6-4C06-8B86-1E2B4D9B57C1}" destId="{4EEEB596-786D-4C17-9610-DA5904003AE9}" srcOrd="0" destOrd="0" presId="urn:microsoft.com/office/officeart/2005/8/layout/architecture"/>
    <dgm:cxn modelId="{4353BF09-C042-430A-905C-00F2D70F32CB}" type="presParOf" srcId="{4EEEB596-786D-4C17-9610-DA5904003AE9}" destId="{B66DDDAF-B4DE-4CD8-99EE-967C5C77C211}" srcOrd="0" destOrd="0" presId="urn:microsoft.com/office/officeart/2005/8/layout/architecture"/>
    <dgm:cxn modelId="{EC5240E5-5A6F-4342-9404-AC050C4ADC55}" type="presParOf" srcId="{4EEEB596-786D-4C17-9610-DA5904003AE9}" destId="{A365D62B-A831-455E-9BD6-8E9A0DCCC1DF}" srcOrd="1" destOrd="0" presId="urn:microsoft.com/office/officeart/2005/8/layout/architecture"/>
    <dgm:cxn modelId="{4DB0ED95-9EFE-4A59-8408-DCFB4E8C0930}" type="presParOf" srcId="{86A556D2-74F6-4C06-8B86-1E2B4D9B57C1}" destId="{0D3FB34C-8B40-465F-A6B3-6E5D048DC5C0}" srcOrd="1" destOrd="0" presId="urn:microsoft.com/office/officeart/2005/8/layout/architecture"/>
    <dgm:cxn modelId="{207324CA-3408-4479-8BCC-AEEEFAF5289A}" type="presParOf" srcId="{86A556D2-74F6-4C06-8B86-1E2B4D9B57C1}" destId="{5A9EE383-B339-4788-9BEA-B8EFE58B55A9}" srcOrd="2" destOrd="0" presId="urn:microsoft.com/office/officeart/2005/8/layout/architecture"/>
    <dgm:cxn modelId="{76E93CDB-2F50-4E15-8513-866AD0013A4E}" type="presParOf" srcId="{5A9EE383-B339-4788-9BEA-B8EFE58B55A9}" destId="{0C450BD3-D339-49E0-8302-929E9F3285E2}" srcOrd="0" destOrd="0" presId="urn:microsoft.com/office/officeart/2005/8/layout/architecture"/>
    <dgm:cxn modelId="{4B50FF93-2921-4035-B39A-438601B8479E}" type="presParOf" srcId="{5A9EE383-B339-4788-9BEA-B8EFE58B55A9}" destId="{132CEC66-87E0-4580-9482-6FF09D6287C0}" srcOrd="1" destOrd="0" presId="urn:microsoft.com/office/officeart/2005/8/layout/architecture"/>
    <dgm:cxn modelId="{2072F988-2D92-431C-9127-131C0E9AE8B3}" type="presParOf" srcId="{86A556D2-74F6-4C06-8B86-1E2B4D9B57C1}" destId="{A43BA9C2-717C-4FA8-9699-892C831CEC7C}" srcOrd="3" destOrd="0" presId="urn:microsoft.com/office/officeart/2005/8/layout/architecture"/>
    <dgm:cxn modelId="{05B626C5-0753-4CB2-B151-62479EE57314}" type="presParOf" srcId="{86A556D2-74F6-4C06-8B86-1E2B4D9B57C1}" destId="{E949CA84-5414-4F52-8E5E-2360B28E1A0D}" srcOrd="4" destOrd="0" presId="urn:microsoft.com/office/officeart/2005/8/layout/architecture"/>
    <dgm:cxn modelId="{88B566C1-5D44-42A8-8465-FB55A9CC6993}" type="presParOf" srcId="{E949CA84-5414-4F52-8E5E-2360B28E1A0D}" destId="{FA182974-E3EB-496F-B690-48DD44DC0D07}" srcOrd="0" destOrd="0" presId="urn:microsoft.com/office/officeart/2005/8/layout/architecture"/>
    <dgm:cxn modelId="{BF3BF323-1CAD-40D5-8E95-A49F758F5DE4}" type="presParOf" srcId="{E949CA84-5414-4F52-8E5E-2360B28E1A0D}" destId="{8706A058-2759-45EA-B172-C39385888B50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12C6D-0D60-4C87-B61F-8CEA1DECBB85}">
      <dsp:nvSpPr>
        <dsp:cNvPr id="0" name=""/>
        <dsp:cNvSpPr/>
      </dsp:nvSpPr>
      <dsp:spPr>
        <a:xfrm>
          <a:off x="0" y="0"/>
          <a:ext cx="10058399" cy="1203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Create an accurate predictive model that can classify novel tweets as expressing positive, negative, or neutral sentiment.</a:t>
          </a:r>
        </a:p>
      </dsp:txBody>
      <dsp:txXfrm>
        <a:off x="2131980" y="0"/>
        <a:ext cx="7926419" cy="1203007"/>
      </dsp:txXfrm>
    </dsp:sp>
    <dsp:sp modelId="{23932BC5-3EE2-47F2-9418-A7C8D48CAFF1}">
      <dsp:nvSpPr>
        <dsp:cNvPr id="0" name=""/>
        <dsp:cNvSpPr/>
      </dsp:nvSpPr>
      <dsp:spPr>
        <a:xfrm>
          <a:off x="120300" y="120300"/>
          <a:ext cx="2011680" cy="9624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27273" t="2494" r="27273" b="2494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45BEDCB-8A4F-4E44-B894-43D88D82164D}">
      <dsp:nvSpPr>
        <dsp:cNvPr id="0" name=""/>
        <dsp:cNvSpPr/>
      </dsp:nvSpPr>
      <dsp:spPr>
        <a:xfrm>
          <a:off x="0" y="1323308"/>
          <a:ext cx="10058399" cy="1203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Find out what people are feeling about Apple and Apple products.</a:t>
          </a:r>
        </a:p>
      </dsp:txBody>
      <dsp:txXfrm>
        <a:off x="2131980" y="1323308"/>
        <a:ext cx="7926419" cy="1203007"/>
      </dsp:txXfrm>
    </dsp:sp>
    <dsp:sp modelId="{DCFB8F21-F64F-42E4-B9A2-3BEFAE506A6A}">
      <dsp:nvSpPr>
        <dsp:cNvPr id="0" name=""/>
        <dsp:cNvSpPr/>
      </dsp:nvSpPr>
      <dsp:spPr>
        <a:xfrm>
          <a:off x="120300" y="1443609"/>
          <a:ext cx="2011680" cy="9624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34091" t="16746" r="34091" b="16746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9A2234-A3EC-4DED-84FA-7F04E9CCCBBD}">
      <dsp:nvSpPr>
        <dsp:cNvPr id="0" name=""/>
        <dsp:cNvSpPr/>
      </dsp:nvSpPr>
      <dsp:spPr>
        <a:xfrm>
          <a:off x="0" y="2646616"/>
          <a:ext cx="10058399" cy="1203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Make some recommendations based on my findings.</a:t>
          </a:r>
        </a:p>
      </dsp:txBody>
      <dsp:txXfrm>
        <a:off x="2131980" y="2646616"/>
        <a:ext cx="7926419" cy="1203007"/>
      </dsp:txXfrm>
    </dsp:sp>
    <dsp:sp modelId="{C7D0743E-C3ED-4C2C-9A80-D7E58A77BB56}">
      <dsp:nvSpPr>
        <dsp:cNvPr id="0" name=""/>
        <dsp:cNvSpPr/>
      </dsp:nvSpPr>
      <dsp:spPr>
        <a:xfrm>
          <a:off x="120300" y="2766917"/>
          <a:ext cx="2011680" cy="9624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27273" t="2494" r="27273" b="2494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87F8B-7FF7-4050-9A48-937B2DD360B4}">
      <dsp:nvSpPr>
        <dsp:cNvPr id="0" name=""/>
        <dsp:cNvSpPr/>
      </dsp:nvSpPr>
      <dsp:spPr>
        <a:xfrm>
          <a:off x="1739002" y="723"/>
          <a:ext cx="2145366" cy="970315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Iterative Process</a:t>
          </a:r>
        </a:p>
      </dsp:txBody>
      <dsp:txXfrm>
        <a:off x="1739002" y="723"/>
        <a:ext cx="2145366" cy="970315"/>
      </dsp:txXfrm>
    </dsp:sp>
    <dsp:sp modelId="{4A16984A-4D5C-401D-B4E3-BC75FF0FED43}">
      <dsp:nvSpPr>
        <dsp:cNvPr id="0" name=""/>
        <dsp:cNvSpPr/>
      </dsp:nvSpPr>
      <dsp:spPr>
        <a:xfrm>
          <a:off x="682328" y="723"/>
          <a:ext cx="960612" cy="9703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84450-27F3-49BC-8ECC-1D3DA2DF48F3}">
      <dsp:nvSpPr>
        <dsp:cNvPr id="0" name=""/>
        <dsp:cNvSpPr/>
      </dsp:nvSpPr>
      <dsp:spPr>
        <a:xfrm>
          <a:off x="682328" y="1131140"/>
          <a:ext cx="2145366" cy="970315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Logistic Regression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Relatively simple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Powerful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Widely used</a:t>
          </a:r>
        </a:p>
      </dsp:txBody>
      <dsp:txXfrm>
        <a:off x="682328" y="1131140"/>
        <a:ext cx="2145366" cy="970315"/>
      </dsp:txXfrm>
    </dsp:sp>
    <dsp:sp modelId="{32E1B73B-DDBF-44B5-82F6-525D9A2E2432}">
      <dsp:nvSpPr>
        <dsp:cNvPr id="0" name=""/>
        <dsp:cNvSpPr/>
      </dsp:nvSpPr>
      <dsp:spPr>
        <a:xfrm>
          <a:off x="2923757" y="1131140"/>
          <a:ext cx="960612" cy="970315"/>
        </a:xfrm>
        <a:prstGeom prst="rect">
          <a:avLst/>
        </a:prstGeom>
        <a:blipFill dpi="0" rotWithShape="1">
          <a:blip xmlns:r="http://schemas.openxmlformats.org/officeDocument/2006/relationships"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689" t="-9006" r="-14137" b="-12427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3FB98-A581-4031-B5FD-25B4F08BB3D2}">
      <dsp:nvSpPr>
        <dsp:cNvPr id="0" name=""/>
        <dsp:cNvSpPr/>
      </dsp:nvSpPr>
      <dsp:spPr>
        <a:xfrm>
          <a:off x="1739002" y="2261557"/>
          <a:ext cx="2145366" cy="970315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Preprocessing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Filter text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Mark negated phrases</a:t>
          </a:r>
        </a:p>
      </dsp:txBody>
      <dsp:txXfrm>
        <a:off x="1739002" y="2261557"/>
        <a:ext cx="2145366" cy="970315"/>
      </dsp:txXfrm>
    </dsp:sp>
    <dsp:sp modelId="{133B6126-26B8-46CF-9BDB-09230518675B}">
      <dsp:nvSpPr>
        <dsp:cNvPr id="0" name=""/>
        <dsp:cNvSpPr/>
      </dsp:nvSpPr>
      <dsp:spPr>
        <a:xfrm>
          <a:off x="682328" y="2261557"/>
          <a:ext cx="960612" cy="970315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l="7242" t="7242" r="7242" b="7242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DCD94-4144-48FF-9D71-5939CBF5E6B2}">
      <dsp:nvSpPr>
        <dsp:cNvPr id="0" name=""/>
        <dsp:cNvSpPr/>
      </dsp:nvSpPr>
      <dsp:spPr>
        <a:xfrm>
          <a:off x="0" y="730408"/>
          <a:ext cx="3670854" cy="0"/>
        </a:xfrm>
        <a:prstGeom prst="line">
          <a:avLst/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36D31-898A-4E8B-AA92-9710CED9C09A}">
      <dsp:nvSpPr>
        <dsp:cNvPr id="0" name=""/>
        <dsp:cNvSpPr/>
      </dsp:nvSpPr>
      <dsp:spPr>
        <a:xfrm>
          <a:off x="954422" y="0"/>
          <a:ext cx="2716431" cy="730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b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70000"/>
            <a:buNone/>
          </a:pPr>
          <a:r>
            <a:rPr lang="en-US" sz="1300" kern="1200" dirty="0"/>
            <a:t>Balanced Accuracy: 0.67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Average of (true-normalized) diagonal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Unweighted</a:t>
          </a:r>
        </a:p>
      </dsp:txBody>
      <dsp:txXfrm>
        <a:off x="954422" y="0"/>
        <a:ext cx="2716431" cy="730408"/>
      </dsp:txXfrm>
    </dsp:sp>
    <dsp:sp modelId="{B98E9E95-07CC-4690-8AED-D8819CCAAC5D}">
      <dsp:nvSpPr>
        <dsp:cNvPr id="0" name=""/>
        <dsp:cNvSpPr/>
      </dsp:nvSpPr>
      <dsp:spPr>
        <a:xfrm>
          <a:off x="0" y="0"/>
          <a:ext cx="954422" cy="730408"/>
        </a:xfrm>
        <a:prstGeom prst="round2SameRect">
          <a:avLst>
            <a:gd name="adj1" fmla="val 16670"/>
            <a:gd name="adj2" fmla="val 0"/>
          </a:avLst>
        </a:prstGeom>
        <a:solidFill>
          <a:srgbClr val="F2F2F2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Final Model Evaluation</a:t>
          </a:r>
        </a:p>
      </dsp:txBody>
      <dsp:txXfrm>
        <a:off x="35662" y="35662"/>
        <a:ext cx="883098" cy="694746"/>
      </dsp:txXfrm>
    </dsp:sp>
    <dsp:sp modelId="{8E6CD3F6-704F-4883-9335-9704CFC2A3B4}">
      <dsp:nvSpPr>
        <dsp:cNvPr id="0" name=""/>
        <dsp:cNvSpPr/>
      </dsp:nvSpPr>
      <dsp:spPr>
        <a:xfrm>
          <a:off x="0" y="730408"/>
          <a:ext cx="3670854" cy="1461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Accuracy: 0.68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Weighted average of (true-normalized) diagonal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Weighted by class representation</a:t>
          </a:r>
        </a:p>
      </dsp:txBody>
      <dsp:txXfrm>
        <a:off x="0" y="730408"/>
        <a:ext cx="3670854" cy="14610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8FA0E-0D2F-42CB-82A4-193CCBBB3085}">
      <dsp:nvSpPr>
        <dsp:cNvPr id="0" name=""/>
        <dsp:cNvSpPr/>
      </dsp:nvSpPr>
      <dsp:spPr>
        <a:xfrm>
          <a:off x="1983517" y="1720065"/>
          <a:ext cx="2162556" cy="2162556"/>
        </a:xfrm>
        <a:prstGeom prst="gear9">
          <a:avLst/>
        </a:prstGeom>
        <a:solidFill>
          <a:srgbClr val="952F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txt__</a:t>
          </a:r>
        </a:p>
      </dsp:txBody>
      <dsp:txXfrm>
        <a:off x="2418287" y="2226633"/>
        <a:ext cx="1293016" cy="1111599"/>
      </dsp:txXfrm>
    </dsp:sp>
    <dsp:sp modelId="{6548AE36-2C60-43BD-9CD6-CE0C798AB012}">
      <dsp:nvSpPr>
        <dsp:cNvPr id="0" name=""/>
        <dsp:cNvSpPr/>
      </dsp:nvSpPr>
      <dsp:spPr>
        <a:xfrm>
          <a:off x="1656931" y="2958320"/>
          <a:ext cx="1567225" cy="1022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TF*IDF Words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Term Frequency </a:t>
          </a:r>
          <a14:m xmlns:a14="http://schemas.microsoft.com/office/drawing/2010/main">
            <m:oMath xmlns:m="http://schemas.openxmlformats.org/officeDocument/2006/math">
              <m:r>
                <a:rPr lang="en-US" sz="8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</m:oMath>
          </a14:m>
          <a:r>
            <a:rPr lang="en-US" sz="800" kern="1200" dirty="0"/>
            <a:t> Inverse Document Frequency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Algorithm scores each word relative to each tweet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Identifies the most important words in each tweet</a:t>
          </a:r>
        </a:p>
      </dsp:txBody>
      <dsp:txXfrm>
        <a:off x="1686891" y="2988280"/>
        <a:ext cx="1507305" cy="962977"/>
      </dsp:txXfrm>
    </dsp:sp>
    <dsp:sp modelId="{FBE4207D-2653-4107-BDE4-1D71627D3511}">
      <dsp:nvSpPr>
        <dsp:cNvPr id="0" name=""/>
        <dsp:cNvSpPr/>
      </dsp:nvSpPr>
      <dsp:spPr>
        <a:xfrm>
          <a:off x="725303" y="1208915"/>
          <a:ext cx="1572768" cy="1572768"/>
        </a:xfrm>
        <a:prstGeom prst="gear6">
          <a:avLst/>
        </a:prstGeom>
        <a:solidFill>
          <a:srgbClr val="C176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bra__</a:t>
          </a:r>
        </a:p>
      </dsp:txBody>
      <dsp:txXfrm>
        <a:off x="1121252" y="1607257"/>
        <a:ext cx="780870" cy="776084"/>
      </dsp:txXfrm>
    </dsp:sp>
    <dsp:sp modelId="{1C808784-41C8-4B34-AFC6-BEE0D2E56563}">
      <dsp:nvSpPr>
        <dsp:cNvPr id="0" name=""/>
        <dsp:cNvSpPr/>
      </dsp:nvSpPr>
      <dsp:spPr>
        <a:xfrm>
          <a:off x="229979" y="2240718"/>
          <a:ext cx="1167819" cy="1397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-186685"/>
              <a:satOff val="4883"/>
              <a:lumOff val="290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Brand Terms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“Apple”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“iPad”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“iPhone App”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More…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Extracted from each tweet and encoded as 1 or 0 for “present” or “absent”</a:t>
          </a:r>
        </a:p>
      </dsp:txBody>
      <dsp:txXfrm>
        <a:off x="264183" y="2274922"/>
        <a:ext cx="1099411" cy="1328797"/>
      </dsp:txXfrm>
    </dsp:sp>
    <dsp:sp modelId="{356B0C7C-DCF3-4DC7-85A4-438BAC3D90D1}">
      <dsp:nvSpPr>
        <dsp:cNvPr id="0" name=""/>
        <dsp:cNvSpPr/>
      </dsp:nvSpPr>
      <dsp:spPr>
        <a:xfrm rot="20700000">
          <a:off x="1606213" y="123866"/>
          <a:ext cx="1540991" cy="1540991"/>
        </a:xfrm>
        <a:prstGeom prst="gear6">
          <a:avLst/>
        </a:prstGeom>
        <a:solidFill>
          <a:srgbClr val="A54B4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vad</a:t>
          </a:r>
          <a:r>
            <a:rPr lang="en-US" sz="2200" kern="1200" dirty="0"/>
            <a:t>__</a:t>
          </a:r>
        </a:p>
      </dsp:txBody>
      <dsp:txXfrm rot="-20700000">
        <a:off x="1944198" y="461850"/>
        <a:ext cx="865022" cy="865022"/>
      </dsp:txXfrm>
    </dsp:sp>
    <dsp:sp modelId="{3392F942-8998-40F6-9E78-6B4C7CACB421}">
      <dsp:nvSpPr>
        <dsp:cNvPr id="0" name=""/>
        <dsp:cNvSpPr/>
      </dsp:nvSpPr>
      <dsp:spPr>
        <a:xfrm>
          <a:off x="2838490" y="425420"/>
          <a:ext cx="1601561" cy="940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-186685"/>
              <a:satOff val="4883"/>
              <a:lumOff val="290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66725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VADER Polarity Scores</a:t>
          </a:r>
        </a:p>
        <a:p>
          <a:pPr marL="57150" lvl="1" indent="-57150" algn="l" defTabSz="355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Valence Aware Dictionary and Sentiment Reasoner</a:t>
          </a:r>
        </a:p>
        <a:p>
          <a:pPr marL="57150" lvl="1" indent="-57150" algn="l" defTabSz="355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Scores from rule-based sentiment analysis used as features in the greater model</a:t>
          </a:r>
        </a:p>
      </dsp:txBody>
      <dsp:txXfrm>
        <a:off x="2866024" y="452954"/>
        <a:ext cx="1546493" cy="885011"/>
      </dsp:txXfrm>
    </dsp:sp>
    <dsp:sp modelId="{11655F19-4AB2-429A-A329-D65716DB38B0}">
      <dsp:nvSpPr>
        <dsp:cNvPr id="0" name=""/>
        <dsp:cNvSpPr/>
      </dsp:nvSpPr>
      <dsp:spPr>
        <a:xfrm>
          <a:off x="1814376" y="1395360"/>
          <a:ext cx="2768071" cy="2768071"/>
        </a:xfrm>
        <a:prstGeom prst="circularArrow">
          <a:avLst>
            <a:gd name="adj1" fmla="val 4688"/>
            <a:gd name="adj2" fmla="val 299029"/>
            <a:gd name="adj3" fmla="val 2509693"/>
            <a:gd name="adj4" fmla="val 15875292"/>
            <a:gd name="adj5" fmla="val 5469"/>
          </a:avLst>
        </a:prstGeom>
        <a:solidFill>
          <a:srgbClr val="C1766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AE29B-56B2-48D2-A708-50BA179EA34F}">
      <dsp:nvSpPr>
        <dsp:cNvPr id="0" name=""/>
        <dsp:cNvSpPr/>
      </dsp:nvSpPr>
      <dsp:spPr>
        <a:xfrm>
          <a:off x="446769" y="862047"/>
          <a:ext cx="2011177" cy="201117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A54B4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B236EE-0E59-44AA-9C9B-EC5F70708010}">
      <dsp:nvSpPr>
        <dsp:cNvPr id="0" name=""/>
        <dsp:cNvSpPr/>
      </dsp:nvSpPr>
      <dsp:spPr>
        <a:xfrm>
          <a:off x="1249766" y="-212542"/>
          <a:ext cx="2168453" cy="21684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C1766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99D2B-764C-4E03-9319-BD0323A6FF60}">
      <dsp:nvSpPr>
        <dsp:cNvPr id="0" name=""/>
        <dsp:cNvSpPr/>
      </dsp:nvSpPr>
      <dsp:spPr>
        <a:xfrm>
          <a:off x="3087116" y="2645"/>
          <a:ext cx="1147500" cy="1746250"/>
        </a:xfrm>
        <a:prstGeom prst="rect">
          <a:avLst/>
        </a:prstGeom>
        <a:solidFill>
          <a:srgbClr val="952F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TF*IDF words have the largest coefficients</a:t>
          </a:r>
        </a:p>
      </dsp:txBody>
      <dsp:txXfrm>
        <a:off x="3087116" y="2645"/>
        <a:ext cx="1147500" cy="1746250"/>
      </dsp:txXfrm>
    </dsp:sp>
    <dsp:sp modelId="{CE90623C-E106-4E78-AD0E-8B4B94E686FD}">
      <dsp:nvSpPr>
        <dsp:cNvPr id="0" name=""/>
        <dsp:cNvSpPr/>
      </dsp:nvSpPr>
      <dsp:spPr>
        <a:xfrm>
          <a:off x="3092478" y="1836208"/>
          <a:ext cx="1136774" cy="1746250"/>
        </a:xfrm>
        <a:prstGeom prst="rect">
          <a:avLst/>
        </a:prstGeom>
        <a:solidFill>
          <a:srgbClr val="C9837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‘Negative’ class has the largest overall</a:t>
          </a:r>
        </a:p>
      </dsp:txBody>
      <dsp:txXfrm>
        <a:off x="3092478" y="1836208"/>
        <a:ext cx="1136774" cy="1746250"/>
      </dsp:txXfrm>
    </dsp:sp>
    <dsp:sp modelId="{FAB36C9A-DF9D-464B-B39F-73924E017D92}">
      <dsp:nvSpPr>
        <dsp:cNvPr id="0" name=""/>
        <dsp:cNvSpPr/>
      </dsp:nvSpPr>
      <dsp:spPr>
        <a:xfrm>
          <a:off x="3109616" y="3669771"/>
          <a:ext cx="1102500" cy="1746250"/>
        </a:xfrm>
        <a:prstGeom prst="rect">
          <a:avLst/>
        </a:prstGeom>
        <a:solidFill>
          <a:srgbClr val="E6C7B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Having no brand terms is strongly related to ‘Neutral’</a:t>
          </a:r>
        </a:p>
      </dsp:txBody>
      <dsp:txXfrm>
        <a:off x="3109616" y="3669771"/>
        <a:ext cx="1102500" cy="17462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DDDAF-B4DE-4CD8-99EE-967C5C77C211}">
      <dsp:nvSpPr>
        <dsp:cNvPr id="0" name=""/>
        <dsp:cNvSpPr/>
      </dsp:nvSpPr>
      <dsp:spPr>
        <a:xfrm>
          <a:off x="0" y="0"/>
          <a:ext cx="1282795" cy="28664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Apple is known for wanting total control of its products, even well after they leave the shelf.</a:t>
          </a:r>
        </a:p>
      </dsp:txBody>
      <dsp:txXfrm>
        <a:off x="37572" y="37572"/>
        <a:ext cx="1207651" cy="2791345"/>
      </dsp:txXfrm>
    </dsp:sp>
    <dsp:sp modelId="{0C450BD3-D339-49E0-8302-929E9F3285E2}">
      <dsp:nvSpPr>
        <dsp:cNvPr id="0" name=""/>
        <dsp:cNvSpPr/>
      </dsp:nvSpPr>
      <dsp:spPr>
        <a:xfrm>
          <a:off x="1501478" y="0"/>
          <a:ext cx="1282795" cy="28664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dirty="0"/>
            <a:t>At SXSW, Tech Reporter Kara Swisher called Apple “America’s classiest fascist company,” and it took off.</a:t>
          </a:r>
          <a:endParaRPr lang="en-US" sz="1400" i="1" kern="1200" dirty="0"/>
        </a:p>
      </dsp:txBody>
      <dsp:txXfrm>
        <a:off x="1539050" y="37572"/>
        <a:ext cx="1207651" cy="2791345"/>
      </dsp:txXfrm>
    </dsp:sp>
    <dsp:sp modelId="{FA182974-E3EB-496F-B690-48DD44DC0D07}">
      <dsp:nvSpPr>
        <dsp:cNvPr id="0" name=""/>
        <dsp:cNvSpPr/>
      </dsp:nvSpPr>
      <dsp:spPr>
        <a:xfrm>
          <a:off x="2999783" y="0"/>
          <a:ext cx="1282795" cy="28664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Apple executives traditionally claim the right of </a:t>
          </a:r>
          <a:r>
            <a:rPr lang="en-US" sz="1400" i="1" kern="1200" dirty="0" err="1"/>
            <a:t>Primae</a:t>
          </a:r>
          <a:r>
            <a:rPr lang="en-US" sz="1400" i="1" kern="1200" dirty="0"/>
            <a:t> Noctis, </a:t>
          </a:r>
          <a:r>
            <a:rPr lang="en-US" sz="1400" i="0" kern="1200" dirty="0"/>
            <a:t>which some people feel is a little too much.</a:t>
          </a:r>
          <a:endParaRPr lang="en-US" sz="1400" i="1" kern="1200" dirty="0"/>
        </a:p>
      </dsp:txBody>
      <dsp:txXfrm>
        <a:off x="3037355" y="37572"/>
        <a:ext cx="1207651" cy="2791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diagramData" Target="../diagrams/data6.xml"/><Relationship Id="rId3" Type="http://schemas.openxmlformats.org/officeDocument/2006/relationships/image" Target="../media/image20.sv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4.xml"/><Relationship Id="rId17" Type="http://schemas.microsoft.com/office/2007/relationships/diagramDrawing" Target="../diagrams/drawing5.xml"/><Relationship Id="rId2" Type="http://schemas.openxmlformats.org/officeDocument/2006/relationships/image" Target="../media/image19.png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5" Type="http://schemas.openxmlformats.org/officeDocument/2006/relationships/diagramQuickStyle" Target="../diagrams/quickStyle5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7.xml"/><Relationship Id="rId4" Type="http://schemas.openxmlformats.org/officeDocument/2006/relationships/image" Target="../media/image25.svg"/><Relationship Id="rId9" Type="http://schemas.microsoft.com/office/2007/relationships/diagramDrawing" Target="../diagrams/drawin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Rectangle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Twitter Sentiment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Nick Gigliotti</a:t>
            </a: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2B744B-0F81-487E-A851-51A3233F0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6D39BE-B8E2-4FCD-92BE-1E88F5973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3A2EBD-9403-4884-A9BD-8B154778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A303B-0E8A-4149-AE21-6DB3A5D6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Future Work</a:t>
            </a:r>
          </a:p>
        </p:txBody>
      </p:sp>
      <p:pic>
        <p:nvPicPr>
          <p:cNvPr id="21" name="Content Placeholder 20" descr="Spinning Plates with solid fill">
            <a:extLst>
              <a:ext uri="{FF2B5EF4-FFF2-40B4-BE49-F238E27FC236}">
                <a16:creationId xmlns:a16="http://schemas.microsoft.com/office/drawing/2014/main" id="{997D71B6-ABAE-493A-9E56-2B00AE897A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4352" y="2467985"/>
            <a:ext cx="3019646" cy="30196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9FF28-0A5F-491F-83D9-F88E94CB7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7165" y="2103120"/>
            <a:ext cx="6488035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Stacking Classifiers</a:t>
            </a:r>
            <a:endParaRPr lang="en-US"/>
          </a:p>
          <a:p>
            <a:pPr lvl="1"/>
            <a:r>
              <a:rPr lang="en-US" dirty="0"/>
              <a:t>Combine the results of multiple classifiers.</a:t>
            </a:r>
          </a:p>
          <a:p>
            <a:pPr lvl="1"/>
            <a:r>
              <a:rPr lang="en-US" dirty="0"/>
              <a:t>Increases accuracy and both positive and negative recall.</a:t>
            </a:r>
          </a:p>
          <a:p>
            <a:pPr>
              <a:lnSpc>
                <a:spcPct val="100000"/>
              </a:lnSpc>
            </a:pPr>
            <a:r>
              <a:rPr lang="en-US" dirty="0"/>
              <a:t>Sophisticated Vectorization</a:t>
            </a:r>
            <a:endParaRPr lang="en-US"/>
          </a:p>
          <a:p>
            <a:pPr lvl="1"/>
            <a:r>
              <a:rPr lang="en-US" dirty="0"/>
              <a:t>Use a Doc2Vec model trained on a large corpus of tweets.</a:t>
            </a:r>
          </a:p>
          <a:p>
            <a:pPr lvl="1"/>
            <a:r>
              <a:rPr lang="en-US" dirty="0"/>
              <a:t>Explore other sophisticated vectorization algorithms.</a:t>
            </a:r>
          </a:p>
        </p:txBody>
      </p:sp>
    </p:spTree>
    <p:extLst>
      <p:ext uri="{BB962C8B-B14F-4D97-AF65-F5344CB8AC3E}">
        <p14:creationId xmlns:p14="http://schemas.microsoft.com/office/powerpoint/2010/main" val="3190146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9" name="Rectangle 16">
            <a:extLst>
              <a:ext uri="{FF2B5EF4-FFF2-40B4-BE49-F238E27FC236}">
                <a16:creationId xmlns:a16="http://schemas.microsoft.com/office/drawing/2014/main" id="{87FD26E4-041F-4EF2-B92D-6034C0F8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322" y="1179739"/>
            <a:ext cx="9443357" cy="2753880"/>
          </a:xfrm>
        </p:spPr>
        <p:txBody>
          <a:bodyPr anchor="b">
            <a:normAutofit/>
          </a:bodyPr>
          <a:lstStyle/>
          <a:p>
            <a:r>
              <a:rPr lang="en-US" dirty="0"/>
              <a:t>Thanks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2761"/>
            <a:ext cx="9144000" cy="9432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Nick Gigliotti</a:t>
            </a:r>
          </a:p>
          <a:p>
            <a:pPr>
              <a:spcAft>
                <a:spcPts val="600"/>
              </a:spcAft>
            </a:pPr>
            <a:r>
              <a:rPr lang="en-US" dirty="0"/>
              <a:t>ndgigliotti@gmail.com</a:t>
            </a:r>
          </a:p>
        </p:txBody>
      </p:sp>
    </p:spTree>
    <p:extLst>
      <p:ext uri="{BB962C8B-B14F-4D97-AF65-F5344CB8AC3E}">
        <p14:creationId xmlns:p14="http://schemas.microsoft.com/office/powerpoint/2010/main" val="104368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77AA-ACDC-43AD-B8D9-8065B584E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graphicFrame>
        <p:nvGraphicFramePr>
          <p:cNvPr id="33" name="Content Placeholder 2" descr="timeline">
            <a:extLst>
              <a:ext uri="{FF2B5EF4-FFF2-40B4-BE49-F238E27FC236}">
                <a16:creationId xmlns:a16="http://schemas.microsoft.com/office/drawing/2014/main" id="{E438A568-707A-4121-BBFC-1AE7819BC0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841592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F062-727C-44F6-B99F-E9996BA7F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D266-0CC7-4832-8DB3-EA60B94E8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512365" cy="3849624"/>
          </a:xfrm>
        </p:spPr>
        <p:txBody>
          <a:bodyPr/>
          <a:lstStyle/>
          <a:p>
            <a:r>
              <a:rPr lang="en-US" dirty="0"/>
              <a:t>Tweets related to South by Southwest, 2011</a:t>
            </a:r>
          </a:p>
          <a:p>
            <a:pPr lvl="1"/>
            <a:r>
              <a:rPr lang="en-US" dirty="0"/>
              <a:t>Annual conference and arts festival</a:t>
            </a:r>
          </a:p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Major site for iPad 2 Launch</a:t>
            </a:r>
          </a:p>
          <a:p>
            <a:r>
              <a:rPr lang="en-US" dirty="0"/>
              <a:t>Crowdsourced sentiment labels</a:t>
            </a:r>
          </a:p>
          <a:p>
            <a:pPr lvl="1"/>
            <a:r>
              <a:rPr lang="en-US" dirty="0"/>
              <a:t>CrowdFlower</a:t>
            </a:r>
          </a:p>
          <a:p>
            <a:r>
              <a:rPr lang="en-US" dirty="0"/>
              <a:t>~9k tweets: just text and labels</a:t>
            </a:r>
          </a:p>
          <a:p>
            <a:pPr lvl="1"/>
            <a:r>
              <a:rPr lang="en-US" dirty="0"/>
              <a:t>Tweets are labeled with </a:t>
            </a:r>
            <a:r>
              <a:rPr lang="en-US" i="1" dirty="0"/>
              <a:t>Positive,</a:t>
            </a:r>
            <a:r>
              <a:rPr lang="en-US" dirty="0"/>
              <a:t> </a:t>
            </a:r>
            <a:r>
              <a:rPr lang="en-US" i="1" dirty="0"/>
              <a:t>Negative</a:t>
            </a:r>
            <a:r>
              <a:rPr lang="en-US" dirty="0"/>
              <a:t>, </a:t>
            </a:r>
            <a:r>
              <a:rPr lang="en-US" i="1" dirty="0"/>
              <a:t>Neutral</a:t>
            </a:r>
            <a:r>
              <a:rPr lang="en-US" dirty="0"/>
              <a:t>, or </a:t>
            </a:r>
            <a:r>
              <a:rPr lang="en-US" i="1" dirty="0"/>
              <a:t>Uncertain</a:t>
            </a:r>
          </a:p>
          <a:p>
            <a:pPr lvl="1"/>
            <a:r>
              <a:rPr lang="en-US" dirty="0"/>
              <a:t>Tweets are labeled with brands and products related to the sentiment</a:t>
            </a:r>
          </a:p>
          <a:p>
            <a:r>
              <a:rPr lang="en-US" dirty="0"/>
              <a:t>Very sparse ‘Negative’ class</a:t>
            </a:r>
          </a:p>
          <a:p>
            <a:r>
              <a:rPr lang="en-US" dirty="0"/>
              <a:t>‘Uncertain’ class is discarded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6994155-CB17-4B0F-9355-FA375350F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466574"/>
            <a:ext cx="45910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46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9DE5-19C6-4E36-AE40-E76705DF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and Model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53595AE-6421-4BEC-B37F-DCDD4DB471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679943"/>
              </p:ext>
            </p:extLst>
          </p:nvPr>
        </p:nvGraphicFramePr>
        <p:xfrm>
          <a:off x="823844" y="2134534"/>
          <a:ext cx="4566698" cy="3232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B3D62E2-602D-4503-9927-444CF1270B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1036327"/>
              </p:ext>
            </p:extLst>
          </p:nvPr>
        </p:nvGraphicFramePr>
        <p:xfrm>
          <a:off x="6851374" y="1104348"/>
          <a:ext cx="3670854" cy="2191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20866C-9058-436D-BF29-3EAC6A7EDA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68130" y="2383183"/>
            <a:ext cx="3536121" cy="3536121"/>
          </a:xfrm>
        </p:spPr>
      </p:pic>
    </p:spTree>
    <p:extLst>
      <p:ext uri="{BB962C8B-B14F-4D97-AF65-F5344CB8AC3E}">
        <p14:creationId xmlns:p14="http://schemas.microsoft.com/office/powerpoint/2010/main" val="1521652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4E9EDDFA-8F05-462B-8D3E-5B9C4FBC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4B8B14-FE65-4703-888A-72F33697D3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0102" y="706981"/>
            <a:ext cx="2984079" cy="54155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43F9A23-3237-4ED6-A1E9-C0E6530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CD46D-4335-4BA4-842A-BF835A99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EE816-47AF-449E-B8C1-E9C0176B0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744" y="584064"/>
            <a:ext cx="4472921" cy="151213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dirty="0"/>
              <a:t>Most Important Features</a:t>
            </a:r>
            <a:br>
              <a:rPr lang="en-US" sz="4400" dirty="0"/>
            </a:br>
            <a:br>
              <a:rPr lang="en-US" sz="2200" dirty="0"/>
            </a:br>
            <a:r>
              <a:rPr lang="en-US" sz="2200" dirty="0"/>
              <a:t>The Prefixes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C8D93D21-6CB2-4EEA-A8B9-29BFEDCB0AE7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503430125"/>
                  </p:ext>
                </p:extLst>
              </p:nvPr>
            </p:nvGraphicFramePr>
            <p:xfrm>
              <a:off x="6896221" y="2211260"/>
              <a:ext cx="4472922" cy="393192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C8D93D21-6CB2-4EEA-A8B9-29BFEDCB0AE7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503430125"/>
                  </p:ext>
                </p:extLst>
              </p:nvPr>
            </p:nvGraphicFramePr>
            <p:xfrm>
              <a:off x="6896221" y="2211260"/>
              <a:ext cx="4472922" cy="393192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79243C78-73E1-448B-B581-D86DF6A10D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3255739"/>
              </p:ext>
            </p:extLst>
          </p:nvPr>
        </p:nvGraphicFramePr>
        <p:xfrm>
          <a:off x="-2428895" y="569821"/>
          <a:ext cx="732173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2E79354B-B746-4DF9-9166-4635E51B2E8C}"/>
              </a:ext>
            </a:extLst>
          </p:cNvPr>
          <p:cNvSpPr/>
          <p:nvPr/>
        </p:nvSpPr>
        <p:spPr>
          <a:xfrm rot="17735459">
            <a:off x="2350971" y="5769607"/>
            <a:ext cx="745406" cy="620345"/>
          </a:xfrm>
          <a:prstGeom prst="rightArrow">
            <a:avLst/>
          </a:prstGeom>
          <a:solidFill>
            <a:srgbClr val="C17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62747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7F7E240-449A-4859-9971-DBB685BF37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728" y="727628"/>
            <a:ext cx="5309016" cy="541555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EE816-47AF-449E-B8C1-E9C0176B0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6439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Brand Term Coefficients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94602-46C5-41A0-A788-4F06E3BA2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385390"/>
            <a:ext cx="4472922" cy="364964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‘iPhone’ has a negative trajectory.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‘iPad’ is related to the positive class.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‘iPad App’ has the strongest positive trajectory.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‘iPhone App’ has looks to be a controversial.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People are much more excited about iPads than iPhones.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Tweets from iPad 2 launch.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Recommendation: 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Invest in the iPad development community and focus on developing iPad apps yourself.</a:t>
            </a:r>
          </a:p>
        </p:txBody>
      </p:sp>
    </p:spTree>
    <p:extLst>
      <p:ext uri="{BB962C8B-B14F-4D97-AF65-F5344CB8AC3E}">
        <p14:creationId xmlns:p14="http://schemas.microsoft.com/office/powerpoint/2010/main" val="2359907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costume&#10;&#10;Description automatically generated with medium confidence">
            <a:extLst>
              <a:ext uri="{FF2B5EF4-FFF2-40B4-BE49-F238E27FC236}">
                <a16:creationId xmlns:a16="http://schemas.microsoft.com/office/drawing/2014/main" id="{D9339D0F-CDA0-4AB7-ABE6-EEF7BC9EEA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6060662" y="-846108"/>
            <a:ext cx="7244746" cy="10917760"/>
          </a:xfrm>
          <a:prstGeom prst="rect">
            <a:avLst/>
          </a:prstGeom>
          <a:effectLst>
            <a:softEdge rad="1041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AA142B-FA05-45CB-9620-0337E5E5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4764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 err="1"/>
              <a:t>Freeeedom</a:t>
            </a:r>
            <a:r>
              <a:rPr lang="en-US" sz="4800" dirty="0"/>
              <a:t>!</a:t>
            </a:r>
            <a:endParaRPr lang="en-US" sz="48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BEDCFA-C731-4C0B-8109-55A0DB4742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934" y="1824295"/>
            <a:ext cx="5198066" cy="4158453"/>
          </a:xfr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4064ECC-DE21-4790-B0A4-DFB67FF455F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59848351"/>
              </p:ext>
            </p:extLst>
          </p:nvPr>
        </p:nvGraphicFramePr>
        <p:xfrm>
          <a:off x="6470596" y="2214086"/>
          <a:ext cx="4285752" cy="2866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B42D4EC-8D40-49A2-A5A8-F3AFCB307887}"/>
              </a:ext>
            </a:extLst>
          </p:cNvPr>
          <p:cNvSpPr txBox="1"/>
          <p:nvPr/>
        </p:nvSpPr>
        <p:spPr>
          <a:xfrm>
            <a:off x="5058692" y="999332"/>
            <a:ext cx="270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Recommendation:</a:t>
            </a:r>
          </a:p>
          <a:p>
            <a:pPr algn="ctr"/>
            <a:r>
              <a:rPr lang="en-US" sz="1000" dirty="0"/>
              <a:t>Relinquish some control to send the message that people are free to use Apple’s products however they wish.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71B8A-809D-4D28-A833-2B23697A3E12}"/>
              </a:ext>
            </a:extLst>
          </p:cNvPr>
          <p:cNvSpPr txBox="1"/>
          <p:nvPr/>
        </p:nvSpPr>
        <p:spPr>
          <a:xfrm>
            <a:off x="1184250" y="6000287"/>
            <a:ext cx="5286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People were very excited about the “cool technology” at the pop-up store.</a:t>
            </a:r>
          </a:p>
        </p:txBody>
      </p:sp>
    </p:spTree>
    <p:extLst>
      <p:ext uri="{BB962C8B-B14F-4D97-AF65-F5344CB8AC3E}">
        <p14:creationId xmlns:p14="http://schemas.microsoft.com/office/powerpoint/2010/main" val="3152904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1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4" name="Rectangle 33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5" name="Rectangle 35">
            <a:extLst>
              <a:ext uri="{FF2B5EF4-FFF2-40B4-BE49-F238E27FC236}">
                <a16:creationId xmlns:a16="http://schemas.microsoft.com/office/drawing/2014/main" id="{4E9EDDFA-8F05-462B-8D3E-5B9C4FBC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845C60-F840-4A4A-8B28-6B4C7B30EA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54" y="1288538"/>
            <a:ext cx="5367165" cy="4293732"/>
          </a:xfrm>
          <a:prstGeom prst="rect">
            <a:avLst/>
          </a:prstGeom>
        </p:spPr>
      </p:pic>
      <p:sp>
        <p:nvSpPr>
          <p:cNvPr id="46" name="Rectangle 37">
            <a:extLst>
              <a:ext uri="{FF2B5EF4-FFF2-40B4-BE49-F238E27FC236}">
                <a16:creationId xmlns:a16="http://schemas.microsoft.com/office/drawing/2014/main" id="{143F9A23-3237-4ED6-A1E9-C0E6530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9">
            <a:extLst>
              <a:ext uri="{FF2B5EF4-FFF2-40B4-BE49-F238E27FC236}">
                <a16:creationId xmlns:a16="http://schemas.microsoft.com/office/drawing/2014/main" id="{C63CD46D-4335-4BA4-842A-BF835A99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B3445-5263-4030-B82B-E77C84F3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Complaints about iPhone Battery Life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35C20-2131-4C4E-A474-76DED8568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Many people complained about the iPhone’s limited battery life.</a:t>
            </a:r>
          </a:p>
          <a:p>
            <a:pPr>
              <a:lnSpc>
                <a:spcPct val="100000"/>
              </a:lnSpc>
            </a:pPr>
            <a:r>
              <a:rPr lang="en-US" dirty="0"/>
              <a:t>Others rejoiced at having a charger (see the positive word cloud).</a:t>
            </a:r>
          </a:p>
          <a:p>
            <a:pPr>
              <a:lnSpc>
                <a:spcPct val="100000"/>
              </a:lnSpc>
            </a:pPr>
            <a:r>
              <a:rPr lang="en-US" dirty="0"/>
              <a:t>Some people mocked the spotty AT&amp;T service which many iPhone users have.</a:t>
            </a:r>
          </a:p>
          <a:p>
            <a:pPr lvl="1"/>
            <a:r>
              <a:rPr lang="en-US" dirty="0"/>
              <a:t>You’ve already solved this problem by allowing Verizon to carry the iPhone.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Recommendation:</a:t>
            </a:r>
          </a:p>
          <a:p>
            <a:pPr>
              <a:lnSpc>
                <a:spcPct val="100000"/>
              </a:lnSpc>
            </a:pPr>
            <a:r>
              <a:rPr lang="en-US" dirty="0"/>
              <a:t>Improve the iPhone’s battery life and turn it into a new marketing campaign. People will pay attention to that.</a:t>
            </a:r>
          </a:p>
        </p:txBody>
      </p:sp>
    </p:spTree>
    <p:extLst>
      <p:ext uri="{BB962C8B-B14F-4D97-AF65-F5344CB8AC3E}">
        <p14:creationId xmlns:p14="http://schemas.microsoft.com/office/powerpoint/2010/main" val="397738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BCD26A-BD2E-4E94-A8F8-A4B67923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0D337F-FB00-4E19-BBDA-8485C8ABB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A142B-FA05-45CB-9620-0337E5E5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603538" cy="174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D6E5-0A49-42DB-8260-859669073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8680" y="2386584"/>
            <a:ext cx="6603538" cy="364845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 built a reasonably accurate model (0.68) using logistic regression.</a:t>
            </a:r>
          </a:p>
          <a:p>
            <a:pPr>
              <a:lnSpc>
                <a:spcPct val="100000"/>
              </a:lnSpc>
            </a:pPr>
            <a:r>
              <a:rPr lang="en-US" dirty="0"/>
              <a:t>There is still room to improve the model.</a:t>
            </a:r>
          </a:p>
          <a:p>
            <a:pPr>
              <a:lnSpc>
                <a:spcPct val="100000"/>
              </a:lnSpc>
            </a:pPr>
            <a:r>
              <a:rPr lang="en-US" dirty="0"/>
              <a:t> I arrived at three recommendations:</a:t>
            </a:r>
          </a:p>
          <a:p>
            <a:pPr marL="777240" lvl="1" indent="-342900">
              <a:buFont typeface="+mj-lt"/>
              <a:buAutoNum type="arabicPeriod"/>
            </a:pPr>
            <a:r>
              <a:rPr lang="en-US" dirty="0"/>
              <a:t>Put more energy and resources into iPad app development (less into iPhone).</a:t>
            </a:r>
          </a:p>
          <a:p>
            <a:pPr marL="777240" lvl="1" indent="-342900">
              <a:buFont typeface="+mj-lt"/>
              <a:buAutoNum type="arabicPeriod"/>
            </a:pPr>
            <a:r>
              <a:rPr lang="en-US" dirty="0"/>
              <a:t>Send the message that Apple cares about individual freedom by relinquishing control in a public manner.</a:t>
            </a:r>
          </a:p>
          <a:p>
            <a:pPr marL="777240" lvl="1" indent="-342900">
              <a:buFont typeface="+mj-lt"/>
              <a:buAutoNum type="arabicPeriod"/>
            </a:pPr>
            <a:r>
              <a:rPr lang="en-US" dirty="0"/>
              <a:t>Improve the iPhone’s battery life and use it as a rallying point for a marketing campaign.</a:t>
            </a:r>
          </a:p>
        </p:txBody>
      </p:sp>
      <p:pic>
        <p:nvPicPr>
          <p:cNvPr id="9" name="Content Placeholder 8" descr="Artificial Intelligence with solid fill">
            <a:extLst>
              <a:ext uri="{FF2B5EF4-FFF2-40B4-BE49-F238E27FC236}">
                <a16:creationId xmlns:a16="http://schemas.microsoft.com/office/drawing/2014/main" id="{10D60D18-0058-4873-9F72-B94B080730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5663" y="642592"/>
            <a:ext cx="2630113" cy="2630113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A62915B2-877B-4A74-BD74-774774446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5842" y="3273162"/>
            <a:ext cx="2888903" cy="288890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EE8F117-D5DC-4AF4-AD72-FB7A93BAA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5660386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92E9E5-79AF-4029-8FCA-9C327D54FD8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4A532A-EA0D-41F9-B458-AF9358EF2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Floral flourish</Template>
  <TotalTime>2403</TotalTime>
  <Words>659</Words>
  <Application>Microsoft Office PowerPoint</Application>
  <PresentationFormat>Widescreen</PresentationFormat>
  <Paragraphs>94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Next LT Pro</vt:lpstr>
      <vt:lpstr>Avenir Next LT Pro Light</vt:lpstr>
      <vt:lpstr>Cambria Math</vt:lpstr>
      <vt:lpstr>Garamond</vt:lpstr>
      <vt:lpstr>SavonVTI</vt:lpstr>
      <vt:lpstr>Twitter Sentiment Classification</vt:lpstr>
      <vt:lpstr>Business Problem</vt:lpstr>
      <vt:lpstr>Dataset</vt:lpstr>
      <vt:lpstr>Methods and Model</vt:lpstr>
      <vt:lpstr>Most Important Features  The Prefixes</vt:lpstr>
      <vt:lpstr>Brand Term Coefficients</vt:lpstr>
      <vt:lpstr>Freeeedom!</vt:lpstr>
      <vt:lpstr>Complaints about iPhone Battery Life</vt:lpstr>
      <vt:lpstr>Conclusion</vt:lpstr>
      <vt:lpstr>Future Work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Classification</dc:title>
  <dc:creator>Nicholas Gigliotti</dc:creator>
  <cp:lastModifiedBy>Nicholas Gigliotti</cp:lastModifiedBy>
  <cp:revision>67</cp:revision>
  <dcterms:created xsi:type="dcterms:W3CDTF">2021-06-29T18:28:34Z</dcterms:created>
  <dcterms:modified xsi:type="dcterms:W3CDTF">2021-07-06T22:18:05Z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